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heme/theme2.xml" ContentType="application/vnd.openxmlformats-officedocument.theme+xml"/>
  <Override PartName="/ppt/tags/tag20.xml" ContentType="application/vnd.openxmlformats-officedocument.presentationml.tags+xml"/>
  <Override PartName="/ppt/notesSlides/notesSlide1.xml" ContentType="application/vnd.openxmlformats-officedocument.presentationml.notesSlide+xml"/>
  <Override PartName="/ppt/tags/tag2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2"/>
  </p:notesMasterIdLst>
  <p:sldIdLst>
    <p:sldId id="465" r:id="rId5"/>
    <p:sldId id="479" r:id="rId6"/>
    <p:sldId id="480" r:id="rId7"/>
    <p:sldId id="481" r:id="rId8"/>
    <p:sldId id="482" r:id="rId9"/>
    <p:sldId id="483" r:id="rId10"/>
    <p:sldId id="44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pos="3744" userDrawn="1">
          <p15:clr>
            <a:srgbClr val="A4A3A4"/>
          </p15:clr>
        </p15:guide>
        <p15:guide id="3" pos="3936" userDrawn="1">
          <p15:clr>
            <a:srgbClr val="A4A3A4"/>
          </p15:clr>
        </p15:guide>
        <p15:guide id="4" pos="2544" userDrawn="1">
          <p15:clr>
            <a:srgbClr val="A4A3A4"/>
          </p15:clr>
        </p15:guide>
        <p15:guide id="5" orient="horz"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handari, Ankit" initials="BA" lastIdx="8" clrIdx="0">
    <p:extLst>
      <p:ext uri="{19B8F6BF-5375-455C-9EA6-DF929625EA0E}">
        <p15:presenceInfo xmlns:p15="http://schemas.microsoft.com/office/powerpoint/2012/main" userId="S::ankitbhandari1@kpmg.com::b2572f37-76ed-4531-bf7d-af974ed5a604" providerId="AD"/>
      </p:ext>
    </p:extLst>
  </p:cmAuthor>
  <p:cmAuthor id="2" name="Sharma, Bharat (KGS)" initials="SB(" lastIdx="2" clrIdx="1">
    <p:extLst>
      <p:ext uri="{19B8F6BF-5375-455C-9EA6-DF929625EA0E}">
        <p15:presenceInfo xmlns:p15="http://schemas.microsoft.com/office/powerpoint/2012/main" userId="S::bharatsharma2@opi-kpmg.com::92959c7c-ff72-44d6-a642-4b2aba2f9af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007" autoAdjust="0"/>
  </p:normalViewPr>
  <p:slideViewPr>
    <p:cSldViewPr snapToGrid="0">
      <p:cViewPr>
        <p:scale>
          <a:sx n="67" d="100"/>
          <a:sy n="67" d="100"/>
        </p:scale>
        <p:origin x="403" y="-245"/>
      </p:cViewPr>
      <p:guideLst>
        <p:guide pos="3840"/>
        <p:guide pos="3744"/>
        <p:guide pos="3936"/>
        <p:guide pos="2544"/>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png>
</file>

<file path=ppt/media/image10.svg>
</file>

<file path=ppt/media/image11.sv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svg>
</file>

<file path=ppt/media/image20.png>
</file>

<file path=ppt/media/image21.jpe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png>
</file>

<file path=ppt/media/image4.svg>
</file>

<file path=ppt/media/image5.jpeg>
</file>

<file path=ppt/media/image6.jpeg>
</file>

<file path=ppt/media/image7.sv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409770-2857-2146-861E-A05761664E2B}" type="datetimeFigureOut">
              <a:rPr lang="en-US" smtClean="0"/>
              <a:t>8/9/2023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C571CF-21B1-E646-9D06-833E113B257A}" type="slidenum">
              <a:rPr lang="en-US" smtClean="0"/>
              <a:t>‹#›</a:t>
            </a:fld>
            <a:endParaRPr lang="en-US" dirty="0"/>
          </a:p>
        </p:txBody>
      </p:sp>
    </p:spTree>
    <p:extLst>
      <p:ext uri="{BB962C8B-B14F-4D97-AF65-F5344CB8AC3E}">
        <p14:creationId xmlns:p14="http://schemas.microsoft.com/office/powerpoint/2010/main" val="3976046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C571CF-21B1-E646-9D06-833E113B257A}" type="slidenum">
              <a:rPr lang="en-US" smtClean="0"/>
              <a:t>2</a:t>
            </a:fld>
            <a:endParaRPr lang="en-US" dirty="0"/>
          </a:p>
        </p:txBody>
      </p:sp>
    </p:spTree>
    <p:extLst>
      <p:ext uri="{BB962C8B-B14F-4D97-AF65-F5344CB8AC3E}">
        <p14:creationId xmlns:p14="http://schemas.microsoft.com/office/powerpoint/2010/main" val="21765246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Master" Target="../slideMasters/slideMaster1.xml"/><Relationship Id="rId1" Type="http://schemas.openxmlformats.org/officeDocument/2006/relationships/tags" Target="../tags/tag4.xml"/><Relationship Id="rId5" Type="http://schemas.openxmlformats.org/officeDocument/2006/relationships/image" Target="../media/image8.sv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Master" Target="../slideMasters/slideMaster1.xml"/><Relationship Id="rId1" Type="http://schemas.openxmlformats.org/officeDocument/2006/relationships/tags" Target="../tags/tag8.xml"/><Relationship Id="rId5" Type="http://schemas.openxmlformats.org/officeDocument/2006/relationships/image" Target="../media/image8.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Master" Target="../slideMasters/slideMaster1.xml"/><Relationship Id="rId1" Type="http://schemas.openxmlformats.org/officeDocument/2006/relationships/tags" Target="../tags/tag1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0.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Master" Target="../slideMasters/slideMaster1.xml"/><Relationship Id="rId1" Type="http://schemas.openxmlformats.org/officeDocument/2006/relationships/tags" Target="../tags/tag12.xml"/><Relationship Id="rId6" Type="http://schemas.openxmlformats.org/officeDocument/2006/relationships/image" Target="../media/image10.svg"/><Relationship Id="rId5" Type="http://schemas.openxmlformats.org/officeDocument/2006/relationships/image" Target="../media/image3.png"/><Relationship Id="rId4" Type="http://schemas.openxmlformats.org/officeDocument/2006/relationships/image" Target="../media/image20.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Master" Target="../slideMasters/slideMaster1.xml"/><Relationship Id="rId1" Type="http://schemas.openxmlformats.org/officeDocument/2006/relationships/tags" Target="../tags/tag13.xml"/><Relationship Id="rId6" Type="http://schemas.openxmlformats.org/officeDocument/2006/relationships/image" Target="../media/image10.svg"/><Relationship Id="rId5" Type="http://schemas.openxmlformats.org/officeDocument/2006/relationships/image" Target="../media/image3.png"/><Relationship Id="rId4" Type="http://schemas.openxmlformats.org/officeDocument/2006/relationships/image" Target="../media/image20.png"/></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56.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1.svg"/><Relationship Id="rId3" Type="http://schemas.openxmlformats.org/officeDocument/2006/relationships/image" Target="../media/image21.jpeg"/><Relationship Id="rId7" Type="http://schemas.openxmlformats.org/officeDocument/2006/relationships/image" Target="../media/image25.svg"/><Relationship Id="rId12" Type="http://schemas.openxmlformats.org/officeDocument/2006/relationships/image" Target="../media/image30.png"/><Relationship Id="rId2" Type="http://schemas.openxmlformats.org/officeDocument/2006/relationships/slideMaster" Target="../slideMasters/slideMaster1.xml"/><Relationship Id="rId1" Type="http://schemas.openxmlformats.org/officeDocument/2006/relationships/tags" Target="../tags/tag15.xml"/><Relationship Id="rId6" Type="http://schemas.openxmlformats.org/officeDocument/2006/relationships/image" Target="../media/image24.png"/><Relationship Id="rId11" Type="http://schemas.openxmlformats.org/officeDocument/2006/relationships/image" Target="../media/image29.svg"/><Relationship Id="rId5" Type="http://schemas.openxmlformats.org/officeDocument/2006/relationships/image" Target="../media/image23.sv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svg"/></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7.sv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_KPMG Blue">
    <p:bg>
      <p:bgPr>
        <a:solidFill>
          <a:schemeClr val="accent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96C774-8B31-4EC8-BF6C-ACF71C2F0C15}"/>
              </a:ext>
            </a:extLst>
          </p:cNvPr>
          <p:cNvSpPr>
            <a:spLocks noChangeAspect="1"/>
          </p:cNvSpPr>
          <p:nvPr userDrawn="1"/>
        </p:nvSpPr>
        <p:spPr>
          <a:xfrm>
            <a:off x="741301" y="1470479"/>
            <a:ext cx="6350010" cy="4445007"/>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2" name="Title 1"/>
          <p:cNvSpPr>
            <a:spLocks noGrp="1"/>
          </p:cNvSpPr>
          <p:nvPr>
            <p:ph type="ctrTitle" hasCustomPrompt="1"/>
          </p:nvPr>
        </p:nvSpPr>
        <p:spPr>
          <a:xfrm>
            <a:off x="1017666" y="1759937"/>
            <a:ext cx="5765982" cy="2903488"/>
          </a:xfrm>
          <a:noFill/>
          <a:ln w="3175">
            <a:noFill/>
            <a:prstDash val="lgDash"/>
          </a:ln>
        </p:spPr>
        <p:txBody>
          <a:bodyPr lIns="0" tIns="0" rIns="0" bIns="0" anchor="t" anchorCtr="0">
            <a:noAutofit/>
          </a:bodyPr>
          <a:lstStyle>
            <a:lvl1pPr algn="l">
              <a:defRPr sz="6600" baseline="0">
                <a:solidFill>
                  <a:schemeClr val="bg1"/>
                </a:solidFill>
              </a:defRPr>
            </a:lvl1pPr>
          </a:lstStyle>
          <a:p>
            <a:r>
              <a:rPr lang="en-GB"/>
              <a:t>Title slide text only</a:t>
            </a:r>
            <a:endParaRPr lang="en-US"/>
          </a:p>
        </p:txBody>
      </p:sp>
      <p:sp>
        <p:nvSpPr>
          <p:cNvPr id="6" name="Text Placeholder 3"/>
          <p:cNvSpPr>
            <a:spLocks noGrp="1"/>
          </p:cNvSpPr>
          <p:nvPr>
            <p:ph type="body" sz="quarter" idx="11"/>
          </p:nvPr>
        </p:nvSpPr>
        <p:spPr>
          <a:xfrm>
            <a:off x="1017666" y="4752153"/>
            <a:ext cx="5765982" cy="816606"/>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9" name="Graphic 8">
            <a:extLst>
              <a:ext uri="{FF2B5EF4-FFF2-40B4-BE49-F238E27FC236}">
                <a16:creationId xmlns:a16="http://schemas.microsoft.com/office/drawing/2014/main" id="{3AE81D1E-EC03-4E35-9F55-9751C67CE02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1301" y="736722"/>
            <a:ext cx="914400" cy="368346"/>
          </a:xfrm>
          <a:prstGeom prst="rect">
            <a:avLst/>
          </a:prstGeom>
        </p:spPr>
      </p:pic>
    </p:spTree>
    <p:extLst>
      <p:ext uri="{BB962C8B-B14F-4D97-AF65-F5344CB8AC3E}">
        <p14:creationId xmlns:p14="http://schemas.microsoft.com/office/powerpoint/2010/main" val="584605365"/>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 Image_Cobalt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41302" y="1456388"/>
            <a:ext cx="5506648" cy="3442681"/>
          </a:xfrm>
          <a:noFill/>
          <a:ln w="3175">
            <a:noFill/>
            <a:prstDash val="lgDash"/>
          </a:ln>
        </p:spPr>
        <p:txBody>
          <a:bodyPr lIns="0" tIns="0" rIns="0" bIns="0" anchor="t" anchorCtr="0">
            <a:noAutofit/>
          </a:bodyPr>
          <a:lstStyle>
            <a:lvl1pPr algn="l">
              <a:defRPr sz="6600" baseline="0">
                <a:solidFill>
                  <a:schemeClr val="bg1"/>
                </a:solidFill>
              </a:defRPr>
            </a:lvl1pPr>
          </a:lstStyle>
          <a:p>
            <a:r>
              <a:rPr lang="en-GB"/>
              <a:t>Title slide text only</a:t>
            </a:r>
            <a:endParaRPr lang="en-US"/>
          </a:p>
        </p:txBody>
      </p:sp>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998476"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998476" y="1357588"/>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a:ea typeface="+mn-ea"/>
              <a:cs typeface="+mn-cs"/>
            </a:endParaRPr>
          </a:p>
        </p:txBody>
      </p:sp>
      <p:sp>
        <p:nvSpPr>
          <p:cNvPr id="6" name="Text Placeholder 3"/>
          <p:cNvSpPr>
            <a:spLocks noGrp="1"/>
          </p:cNvSpPr>
          <p:nvPr userDrawn="1">
            <p:ph type="body" sz="quarter" idx="11"/>
          </p:nvPr>
        </p:nvSpPr>
        <p:spPr>
          <a:xfrm>
            <a:off x="741302" y="5007009"/>
            <a:ext cx="5506648"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28" name="Picture Placeholder 3">
            <a:extLst>
              <a:ext uri="{FF2B5EF4-FFF2-40B4-BE49-F238E27FC236}">
                <a16:creationId xmlns:a16="http://schemas.microsoft.com/office/drawing/2014/main" id="{13BD1F9C-C7CA-4162-BCD4-0E8701D30076}"/>
              </a:ext>
            </a:extLst>
          </p:cNvPr>
          <p:cNvSpPr>
            <a:spLocks noGrp="1" noChangeAspect="1"/>
          </p:cNvSpPr>
          <p:nvPr>
            <p:ph type="pic" sz="quarter" idx="12"/>
          </p:nvPr>
        </p:nvSpPr>
        <p:spPr>
          <a:xfrm>
            <a:off x="7686141" y="736722"/>
            <a:ext cx="3764557" cy="5391258"/>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dirty="0"/>
              <a:t>Click icon to add picture</a:t>
            </a:r>
            <a:endParaRPr lang="en-GB" dirty="0"/>
          </a:p>
        </p:txBody>
      </p:sp>
      <p:pic>
        <p:nvPicPr>
          <p:cNvPr id="10" name="Graphic 9">
            <a:extLst>
              <a:ext uri="{FF2B5EF4-FFF2-40B4-BE49-F238E27FC236}">
                <a16:creationId xmlns:a16="http://schemas.microsoft.com/office/drawing/2014/main" id="{9A84BD71-38D7-4AC1-B38A-7DE8843A6D1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1301" y="736722"/>
            <a:ext cx="914400" cy="368346"/>
          </a:xfrm>
          <a:prstGeom prst="rect">
            <a:avLst/>
          </a:prstGeom>
        </p:spPr>
      </p:pic>
    </p:spTree>
    <p:extLst>
      <p:ext uri="{BB962C8B-B14F-4D97-AF65-F5344CB8AC3E}">
        <p14:creationId xmlns:p14="http://schemas.microsoft.com/office/powerpoint/2010/main" val="1548902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TITLE SLIDE Right Horizontal Window Image_Cobalt Blue">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F10B6B-214C-4484-97B3-BEFCC291E84E}"/>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b="10565"/>
          <a:stretch/>
        </p:blipFill>
        <p:spPr>
          <a:xfrm>
            <a:off x="0" y="0"/>
            <a:ext cx="12192000" cy="6858000"/>
          </a:xfrm>
          <a:prstGeom prst="rect">
            <a:avLst/>
          </a:prstGeom>
        </p:spPr>
      </p:pic>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4" name="Title 1">
            <a:extLst>
              <a:ext uri="{FF2B5EF4-FFF2-40B4-BE49-F238E27FC236}">
                <a16:creationId xmlns:a16="http://schemas.microsoft.com/office/drawing/2014/main" id="{E8E14845-BB2E-4EA2-8CBD-F35A520E366D}"/>
              </a:ext>
            </a:extLst>
          </p:cNvPr>
          <p:cNvSpPr>
            <a:spLocks noGrp="1"/>
          </p:cNvSpPr>
          <p:nvPr>
            <p:ph type="ctrTitle" hasCustomPrompt="1"/>
          </p:nvPr>
        </p:nvSpPr>
        <p:spPr>
          <a:xfrm>
            <a:off x="741301" y="1456388"/>
            <a:ext cx="5557899" cy="3427743"/>
          </a:xfrm>
          <a:noFill/>
          <a:ln w="3175">
            <a:noFill/>
            <a:prstDash val="lgDash"/>
          </a:ln>
        </p:spPr>
        <p:txBody>
          <a:bodyPr lIns="0" tIns="0" rIns="0" bIns="0" anchor="t" anchorCtr="0">
            <a:noAutofit/>
          </a:bodyPr>
          <a:lstStyle>
            <a:lvl1pPr algn="l">
              <a:defRPr sz="7200" baseline="0">
                <a:solidFill>
                  <a:srgbClr val="00338D"/>
                </a:solidFill>
              </a:defRPr>
            </a:lvl1pPr>
          </a:lstStyle>
          <a:p>
            <a:r>
              <a:rPr lang="en-GB"/>
              <a:t>Title slide text only</a:t>
            </a:r>
            <a:endParaRPr lang="en-US"/>
          </a:p>
        </p:txBody>
      </p:sp>
      <p:sp>
        <p:nvSpPr>
          <p:cNvPr id="40" name="Text Placeholder 3">
            <a:extLst>
              <a:ext uri="{FF2B5EF4-FFF2-40B4-BE49-F238E27FC236}">
                <a16:creationId xmlns:a16="http://schemas.microsoft.com/office/drawing/2014/main" id="{423222F2-0E39-45E4-8918-49125CD7C1EA}"/>
              </a:ext>
            </a:extLst>
          </p:cNvPr>
          <p:cNvSpPr>
            <a:spLocks noGrp="1"/>
          </p:cNvSpPr>
          <p:nvPr>
            <p:ph type="body" sz="quarter" idx="11"/>
          </p:nvPr>
        </p:nvSpPr>
        <p:spPr>
          <a:xfrm>
            <a:off x="741301" y="5007010"/>
            <a:ext cx="5557899" cy="810000"/>
          </a:xfrm>
          <a:ln w="3175">
            <a:noFill/>
            <a:prstDash val="lgDash"/>
          </a:ln>
        </p:spPr>
        <p:txBody>
          <a:bodyPr wrap="square" anchor="b">
            <a:noAutofit/>
          </a:bodyPr>
          <a:lstStyle>
            <a:lvl1pPr>
              <a:defRPr sz="1400">
                <a:solidFill>
                  <a:srgbClr val="00338D"/>
                </a:solidFill>
              </a:defRPr>
            </a:lvl1pPr>
            <a:lvl2pPr>
              <a:defRPr sz="1400">
                <a:solidFill>
                  <a:srgbClr val="00338D"/>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10" name="Graphic 9">
            <a:extLst>
              <a:ext uri="{FF2B5EF4-FFF2-40B4-BE49-F238E27FC236}">
                <a16:creationId xmlns:a16="http://schemas.microsoft.com/office/drawing/2014/main" id="{C6BE9D60-8E37-4DED-A951-A9C36EAA76D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41301" y="736722"/>
            <a:ext cx="914400" cy="368346"/>
          </a:xfrm>
          <a:prstGeom prst="rect">
            <a:avLst/>
          </a:prstGeom>
        </p:spPr>
      </p:pic>
    </p:spTree>
    <p:custDataLst>
      <p:tags r:id="rId1"/>
    </p:custDataLst>
    <p:extLst>
      <p:ext uri="{BB962C8B-B14F-4D97-AF65-F5344CB8AC3E}">
        <p14:creationId xmlns:p14="http://schemas.microsoft.com/office/powerpoint/2010/main" val="4196195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33821-7F6E-47FF-89CD-D057DAFB6B1F}"/>
              </a:ext>
            </a:extLst>
          </p:cNvPr>
          <p:cNvSpPr>
            <a:spLocks noGrp="1"/>
          </p:cNvSpPr>
          <p:nvPr>
            <p:ph type="title"/>
          </p:nvPr>
        </p:nvSpPr>
        <p:spPr/>
        <p:txBody>
          <a:bodyPr/>
          <a:lstStyle>
            <a:lvl1pPr>
              <a:defRPr sz="4000"/>
            </a:lvl1pPr>
          </a:lstStyle>
          <a:p>
            <a:r>
              <a:rPr lang="en-US"/>
              <a:t>Click to edit Master title style</a:t>
            </a:r>
            <a:endParaRPr lang="en-GB"/>
          </a:p>
        </p:txBody>
      </p:sp>
      <p:sp>
        <p:nvSpPr>
          <p:cNvPr id="3" name="Textplatzhalter 14">
            <a:extLst>
              <a:ext uri="{FF2B5EF4-FFF2-40B4-BE49-F238E27FC236}">
                <a16:creationId xmlns:a16="http://schemas.microsoft.com/office/drawing/2014/main" id="{A71AB81E-D38F-40E2-96CE-EBFD26A4DCDA}"/>
              </a:ext>
            </a:extLst>
          </p:cNvPr>
          <p:cNvSpPr>
            <a:spLocks noGrp="1"/>
          </p:cNvSpPr>
          <p:nvPr>
            <p:ph type="body" sz="quarter" idx="20" hasCustomPrompt="1"/>
          </p:nvPr>
        </p:nvSpPr>
        <p:spPr>
          <a:xfrm>
            <a:off x="995363" y="132013"/>
            <a:ext cx="10204450" cy="204871"/>
          </a:xfrm>
          <a:prstGeom prst="rect">
            <a:avLst/>
          </a:prstGeom>
          <a:ln>
            <a:noFill/>
          </a:ln>
        </p:spPr>
        <p:txBody>
          <a:bodyPr vert="horz" lIns="0" tIns="0" rIns="0" bIns="7200" anchor="ctr" anchorCtr="0"/>
          <a:lstStyle>
            <a:lvl1pPr>
              <a:lnSpc>
                <a:spcPts val="769"/>
              </a:lnSpc>
              <a:tabLst>
                <a:tab pos="105209" algn="l"/>
              </a:tabLst>
              <a:defRPr sz="1600" b="1" i="0" cap="none" spc="0" baseline="0">
                <a:solidFill>
                  <a:srgbClr val="00338D"/>
                </a:solidFill>
                <a:latin typeface="Arial" panose="020B0604020202020204" pitchFamily="34" charset="0"/>
                <a:cs typeface="Arial" panose="020B0604020202020204" pitchFamily="34" charset="0"/>
              </a:defRPr>
            </a:lvl1pPr>
            <a:lvl2pPr>
              <a:defRPr sz="414">
                <a:solidFill>
                  <a:srgbClr val="FF00FF"/>
                </a:solidFill>
              </a:defRPr>
            </a:lvl2pPr>
            <a:lvl3pPr>
              <a:defRPr sz="414">
                <a:solidFill>
                  <a:srgbClr val="FF00FF"/>
                </a:solidFill>
              </a:defRPr>
            </a:lvl3pPr>
            <a:lvl4pPr>
              <a:defRPr sz="414">
                <a:solidFill>
                  <a:srgbClr val="FF00FF"/>
                </a:solidFill>
              </a:defRPr>
            </a:lvl4pPr>
            <a:lvl5pPr>
              <a:defRPr sz="414">
                <a:solidFill>
                  <a:srgbClr val="FF00FF"/>
                </a:solidFill>
              </a:defRPr>
            </a:lvl5pPr>
          </a:lstStyle>
          <a:p>
            <a:pPr lvl="0"/>
            <a:r>
              <a:rPr lang="en-GB" noProof="0"/>
              <a:t>Enter section title here</a:t>
            </a:r>
          </a:p>
        </p:txBody>
      </p:sp>
    </p:spTree>
    <p:custDataLst>
      <p:tags r:id="rId1"/>
    </p:custDataLst>
    <p:extLst>
      <p:ext uri="{BB962C8B-B14F-4D97-AF65-F5344CB8AC3E}">
        <p14:creationId xmlns:p14="http://schemas.microsoft.com/office/powerpoint/2010/main" val="10867071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362A1D3-9BEB-4382-8279-1F6C19FC9A31}"/>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l="52127" r="12798"/>
          <a:stretch/>
        </p:blipFill>
        <p:spPr>
          <a:xfrm>
            <a:off x="7915701" y="0"/>
            <a:ext cx="4276299" cy="6858000"/>
          </a:xfrm>
          <a:prstGeom prst="rect">
            <a:avLst/>
          </a:prstGeom>
        </p:spPr>
      </p:pic>
      <p:sp>
        <p:nvSpPr>
          <p:cNvPr id="3" name="Rectangle 2">
            <a:extLst>
              <a:ext uri="{FF2B5EF4-FFF2-40B4-BE49-F238E27FC236}">
                <a16:creationId xmlns:a16="http://schemas.microsoft.com/office/drawing/2014/main" id="{5DDA9474-B32B-485E-B1EB-1C539C00DD74}"/>
              </a:ext>
            </a:extLst>
          </p:cNvPr>
          <p:cNvSpPr/>
          <p:nvPr userDrawn="1"/>
        </p:nvSpPr>
        <p:spPr>
          <a:xfrm>
            <a:off x="0" y="0"/>
            <a:ext cx="7915700" cy="6858000"/>
          </a:xfrm>
          <a:prstGeom prst="rect">
            <a:avLst/>
          </a:prstGeom>
          <a:solidFill>
            <a:schemeClr val="tx1"/>
          </a:solidFill>
          <a:ln w="12700" cap="flat" cmpd="sng" algn="ctr">
            <a:noFill/>
            <a:prstDash val="solid"/>
            <a:miter lim="800000"/>
          </a:ln>
          <a:effectLst/>
        </p:spPr>
        <p:txBody>
          <a:bodyPr wrap="none" lIns="54610" tIns="54610" rIns="54610" bIns="54610"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800" b="0" i="0" u="none" strike="noStrike" kern="0" cap="none" spc="0" normalizeH="0" baseline="0" noProof="0" dirty="0">
              <a:ln>
                <a:noFill/>
              </a:ln>
              <a:solidFill>
                <a:srgbClr val="FFFFFF"/>
              </a:solidFill>
              <a:effectLst/>
              <a:uLnTx/>
              <a:uFillTx/>
              <a:latin typeface="Arial"/>
              <a:ea typeface="+mn-ea"/>
              <a:cs typeface="+mn-cs"/>
            </a:endParaRPr>
          </a:p>
        </p:txBody>
      </p:sp>
      <p:sp>
        <p:nvSpPr>
          <p:cNvPr id="4" name="Rectangle 3">
            <a:extLst>
              <a:ext uri="{FF2B5EF4-FFF2-40B4-BE49-F238E27FC236}">
                <a16:creationId xmlns:a16="http://schemas.microsoft.com/office/drawing/2014/main" id="{DAACA96C-E861-4BAA-B57F-6DCB85542B30}"/>
              </a:ext>
            </a:extLst>
          </p:cNvPr>
          <p:cNvSpPr/>
          <p:nvPr userDrawn="1"/>
        </p:nvSpPr>
        <p:spPr>
          <a:xfrm>
            <a:off x="7915700" y="0"/>
            <a:ext cx="4276299" cy="6858000"/>
          </a:xfrm>
          <a:prstGeom prst="rect">
            <a:avLst/>
          </a:prstGeom>
          <a:gradFill flip="none" rotWithShape="1">
            <a:gsLst>
              <a:gs pos="0">
                <a:srgbClr val="7213EA">
                  <a:alpha val="17000"/>
                </a:srgbClr>
              </a:gs>
              <a:gs pos="100000">
                <a:srgbClr val="1E49E2">
                  <a:alpha val="34000"/>
                </a:srgbClr>
              </a:gs>
            </a:gsLst>
            <a:lin ang="10800000" scaled="1"/>
            <a:tileRect/>
          </a:gradFill>
          <a:ln w="12700" cap="flat" cmpd="sng" algn="ctr">
            <a:noFill/>
            <a:prstDash val="solid"/>
            <a:miter lim="800000"/>
          </a:ln>
          <a:effectLst/>
        </p:spPr>
        <p:txBody>
          <a:bodyPr wrap="none" lIns="54610" tIns="54610" rIns="54610" bIns="54610"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800" b="0" i="0" u="none" strike="noStrike" kern="0" cap="none" spc="0" normalizeH="0" baseline="0" noProof="0" dirty="0">
              <a:ln>
                <a:noFill/>
              </a:ln>
              <a:solidFill>
                <a:srgbClr val="FFFFFF"/>
              </a:solidFill>
              <a:effectLst/>
              <a:uLnTx/>
              <a:uFillTx/>
              <a:latin typeface="Arial"/>
              <a:ea typeface="+mn-ea"/>
              <a:cs typeface="+mn-cs"/>
            </a:endParaRPr>
          </a:p>
        </p:txBody>
      </p:sp>
      <p:sp>
        <p:nvSpPr>
          <p:cNvPr id="2" name="Title 1">
            <a:extLst>
              <a:ext uri="{FF2B5EF4-FFF2-40B4-BE49-F238E27FC236}">
                <a16:creationId xmlns:a16="http://schemas.microsoft.com/office/drawing/2014/main" id="{F2533821-7F6E-47FF-89CD-D057DAFB6B1F}"/>
              </a:ext>
            </a:extLst>
          </p:cNvPr>
          <p:cNvSpPr>
            <a:spLocks noGrp="1"/>
          </p:cNvSpPr>
          <p:nvPr>
            <p:ph type="title"/>
          </p:nvPr>
        </p:nvSpPr>
        <p:spPr/>
        <p:txBody>
          <a:bodyPr/>
          <a:lstStyle/>
          <a:p>
            <a:r>
              <a:rPr lang="en-US"/>
              <a:t>Click to edit Master title style</a:t>
            </a:r>
            <a:endParaRPr lang="en-GB"/>
          </a:p>
        </p:txBody>
      </p:sp>
    </p:spTree>
    <p:custDataLst>
      <p:tags r:id="rId1"/>
    </p:custDataLst>
    <p:extLst>
      <p:ext uri="{BB962C8B-B14F-4D97-AF65-F5344CB8AC3E}">
        <p14:creationId xmlns:p14="http://schemas.microsoft.com/office/powerpoint/2010/main" val="17994031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33821-7F6E-47FF-89CD-D057DAFB6B1F}"/>
              </a:ext>
            </a:extLst>
          </p:cNvPr>
          <p:cNvSpPr>
            <a:spLocks noGrp="1"/>
          </p:cNvSpPr>
          <p:nvPr>
            <p:ph type="title"/>
          </p:nvPr>
        </p:nvSpPr>
        <p:spPr/>
        <p:txBody>
          <a:bodyPr/>
          <a:lstStyle>
            <a:lvl1pPr>
              <a:defRPr sz="4000"/>
            </a:lvl1pPr>
          </a:lstStyle>
          <a:p>
            <a:r>
              <a:rPr lang="en-US"/>
              <a:t>Click to edit Master title style</a:t>
            </a:r>
            <a:endParaRPr lang="en-GB"/>
          </a:p>
        </p:txBody>
      </p:sp>
    </p:spTree>
    <p:custDataLst>
      <p:tags r:id="rId1"/>
    </p:custDataLst>
    <p:extLst>
      <p:ext uri="{BB962C8B-B14F-4D97-AF65-F5344CB8AC3E}">
        <p14:creationId xmlns:p14="http://schemas.microsoft.com/office/powerpoint/2010/main" val="6823106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3_TITLE SLIDE Right Horizont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96C774-8B31-4EC8-BF6C-ACF71C2F0C15}"/>
              </a:ext>
            </a:extLst>
          </p:cNvPr>
          <p:cNvSpPr>
            <a:spLocks noChangeAspect="1"/>
          </p:cNvSpPr>
          <p:nvPr userDrawn="1"/>
        </p:nvSpPr>
        <p:spPr>
          <a:xfrm>
            <a:off x="3656602" y="736722"/>
            <a:ext cx="7794097" cy="545586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6" name="Text Placeholder 3"/>
          <p:cNvSpPr>
            <a:spLocks noGrp="1"/>
          </p:cNvSpPr>
          <p:nvPr>
            <p:ph type="body" sz="quarter" idx="11"/>
          </p:nvPr>
        </p:nvSpPr>
        <p:spPr>
          <a:xfrm>
            <a:off x="3923066" y="5075895"/>
            <a:ext cx="7260639"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0" name="Title 9">
            <a:extLst>
              <a:ext uri="{FF2B5EF4-FFF2-40B4-BE49-F238E27FC236}">
                <a16:creationId xmlns:a16="http://schemas.microsoft.com/office/drawing/2014/main" id="{BA9E5DDB-2262-4657-AA4F-9CE87AA83B57}"/>
              </a:ext>
            </a:extLst>
          </p:cNvPr>
          <p:cNvSpPr>
            <a:spLocks noGrp="1"/>
          </p:cNvSpPr>
          <p:nvPr>
            <p:ph type="title" hasCustomPrompt="1"/>
          </p:nvPr>
        </p:nvSpPr>
        <p:spPr>
          <a:xfrm>
            <a:off x="3922009" y="1002219"/>
            <a:ext cx="7260639" cy="3950972"/>
          </a:xfrm>
        </p:spPr>
        <p:txBody>
          <a:bodyPr/>
          <a:lstStyle>
            <a:lvl1pPr>
              <a:defRPr lang="en-GB" sz="6600" kern="1200" baseline="0" dirty="0">
                <a:solidFill>
                  <a:schemeClr val="bg1"/>
                </a:solidFill>
                <a:latin typeface="+mj-lt"/>
                <a:ea typeface="+mj-ea"/>
                <a:cs typeface="+mj-cs"/>
              </a:defRPr>
            </a:lvl1pPr>
          </a:lstStyle>
          <a:p>
            <a:r>
              <a:rPr lang="en-GB"/>
              <a:t>Title slide text only</a:t>
            </a:r>
          </a:p>
        </p:txBody>
      </p:sp>
      <p:pic>
        <p:nvPicPr>
          <p:cNvPr id="7" name="Graphic 6">
            <a:extLst>
              <a:ext uri="{FF2B5EF4-FFF2-40B4-BE49-F238E27FC236}">
                <a16:creationId xmlns:a16="http://schemas.microsoft.com/office/drawing/2014/main" id="{FBDA91F4-0EDF-45F7-BE99-6872894A163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1301" y="736722"/>
            <a:ext cx="914400" cy="368346"/>
          </a:xfrm>
          <a:prstGeom prst="rect">
            <a:avLst/>
          </a:prstGeom>
        </p:spPr>
      </p:pic>
    </p:spTree>
    <p:extLst>
      <p:ext uri="{BB962C8B-B14F-4D97-AF65-F5344CB8AC3E}">
        <p14:creationId xmlns:p14="http://schemas.microsoft.com/office/powerpoint/2010/main" val="2354667582"/>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_TITLE SLIDE Right Vertic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BC1A25C-9C23-47D0-BC86-BD2474043CD3}"/>
              </a:ext>
            </a:extLst>
          </p:cNvPr>
          <p:cNvGrpSpPr/>
          <p:nvPr userDrawn="1"/>
        </p:nvGrpSpPr>
        <p:grpSpPr>
          <a:xfrm>
            <a:off x="998476" y="0"/>
            <a:ext cx="911399" cy="1485244"/>
            <a:chOff x="1008000" y="0"/>
            <a:chExt cx="911399" cy="1485244"/>
          </a:xfrm>
          <a:solidFill>
            <a:schemeClr val="bg1">
              <a:alpha val="0"/>
            </a:schemeClr>
          </a:solidFill>
        </p:grpSpPr>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1008000" y="0"/>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1008000" y="742622"/>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19">
              <a:extLst>
                <a:ext uri="{FF2B5EF4-FFF2-40B4-BE49-F238E27FC236}">
                  <a16:creationId xmlns:a16="http://schemas.microsoft.com/office/drawing/2014/main" id="{162D722E-1D64-4D54-98B6-8466501BFD3D}"/>
                </a:ext>
              </a:extLst>
            </p:cNvPr>
            <p:cNvSpPr>
              <a:spLocks noChangeAspect="1" noEditPoints="1"/>
            </p:cNvSpPr>
            <p:nvPr userDrawn="1"/>
          </p:nvSpPr>
          <p:spPr bwMode="auto">
            <a:xfrm>
              <a:off x="1008000" y="1113933"/>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04" name="Rectangle 103">
            <a:extLst>
              <a:ext uri="{FF2B5EF4-FFF2-40B4-BE49-F238E27FC236}">
                <a16:creationId xmlns:a16="http://schemas.microsoft.com/office/drawing/2014/main" id="{6A6246C3-5BC1-4146-9E95-B8B3F1B77C22}"/>
              </a:ext>
            </a:extLst>
          </p:cNvPr>
          <p:cNvSpPr>
            <a:spLocks noChangeAspect="1"/>
          </p:cNvSpPr>
          <p:nvPr userDrawn="1"/>
        </p:nvSpPr>
        <p:spPr>
          <a:xfrm>
            <a:off x="7686675" y="736722"/>
            <a:ext cx="3764024" cy="5415923"/>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06" name="Text Placeholder 3">
            <a:extLst>
              <a:ext uri="{FF2B5EF4-FFF2-40B4-BE49-F238E27FC236}">
                <a16:creationId xmlns:a16="http://schemas.microsoft.com/office/drawing/2014/main" id="{E9A5689E-A0AC-4126-A5A7-5CD8528C6C2E}"/>
              </a:ext>
            </a:extLst>
          </p:cNvPr>
          <p:cNvSpPr>
            <a:spLocks noGrp="1"/>
          </p:cNvSpPr>
          <p:nvPr>
            <p:ph type="body" sz="quarter" idx="12"/>
          </p:nvPr>
        </p:nvSpPr>
        <p:spPr>
          <a:xfrm>
            <a:off x="7953138" y="5075895"/>
            <a:ext cx="3229510"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2" name="Title 1"/>
          <p:cNvSpPr>
            <a:spLocks noGrp="1"/>
          </p:cNvSpPr>
          <p:nvPr>
            <p:ph type="ctrTitle" hasCustomPrompt="1"/>
          </p:nvPr>
        </p:nvSpPr>
        <p:spPr>
          <a:xfrm>
            <a:off x="7953138" y="1002219"/>
            <a:ext cx="3229510" cy="3950972"/>
          </a:xfrm>
          <a:noFill/>
          <a:ln w="3175">
            <a:noFill/>
            <a:prstDash val="lgDash"/>
          </a:ln>
        </p:spPr>
        <p:txBody>
          <a:bodyPr lIns="0" tIns="0" rIns="0" bIns="0" anchor="t" anchorCtr="0">
            <a:noAutofit/>
          </a:bodyPr>
          <a:lstStyle>
            <a:lvl1pPr algn="l">
              <a:defRPr sz="6600" baseline="0">
                <a:solidFill>
                  <a:schemeClr val="bg1"/>
                </a:solidFill>
              </a:defRPr>
            </a:lvl1pPr>
          </a:lstStyle>
          <a:p>
            <a:r>
              <a:rPr lang="en-GB"/>
              <a:t>Title slide text only</a:t>
            </a:r>
            <a:endParaRPr lang="en-US"/>
          </a:p>
        </p:txBody>
      </p:sp>
      <p:pic>
        <p:nvPicPr>
          <p:cNvPr id="11" name="Graphic 10">
            <a:extLst>
              <a:ext uri="{FF2B5EF4-FFF2-40B4-BE49-F238E27FC236}">
                <a16:creationId xmlns:a16="http://schemas.microsoft.com/office/drawing/2014/main" id="{7ECC0639-96E3-412C-BC90-5540FE2BEC2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1301" y="736722"/>
            <a:ext cx="914400" cy="368346"/>
          </a:xfrm>
          <a:prstGeom prst="rect">
            <a:avLst/>
          </a:prstGeom>
        </p:spPr>
      </p:pic>
    </p:spTree>
    <p:extLst>
      <p:ext uri="{BB962C8B-B14F-4D97-AF65-F5344CB8AC3E}">
        <p14:creationId xmlns:p14="http://schemas.microsoft.com/office/powerpoint/2010/main" val="34488993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9_TITLE SLIDE Right Horizontal Window Image_Cobalt Blue">
    <p:bg>
      <p:bgPr>
        <a:solidFill>
          <a:schemeClr val="accent1"/>
        </a:solidFill>
        <a:effectLst/>
      </p:bgPr>
    </p:bg>
    <p:spTree>
      <p:nvGrpSpPr>
        <p:cNvPr id="1" name=""/>
        <p:cNvGrpSpPr/>
        <p:nvPr/>
      </p:nvGrpSpPr>
      <p:grpSpPr>
        <a:xfrm>
          <a:off x="0" y="0"/>
          <a:ext cx="0" cy="0"/>
          <a:chOff x="0" y="0"/>
          <a:chExt cx="0" cy="0"/>
        </a:xfrm>
      </p:grpSpPr>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8" name="Picture Placeholder 3">
            <a:extLst>
              <a:ext uri="{FF2B5EF4-FFF2-40B4-BE49-F238E27FC236}">
                <a16:creationId xmlns:a16="http://schemas.microsoft.com/office/drawing/2014/main" id="{1D0B9D96-907F-4E37-B5A7-830AD095F223}"/>
              </a:ext>
            </a:extLst>
          </p:cNvPr>
          <p:cNvSpPr>
            <a:spLocks noGrp="1" noChangeAspect="1"/>
          </p:cNvSpPr>
          <p:nvPr>
            <p:ph type="pic" sz="quarter" idx="12"/>
          </p:nvPr>
        </p:nvSpPr>
        <p:spPr>
          <a:xfrm>
            <a:off x="4909676" y="1456388"/>
            <a:ext cx="6283848" cy="4364991"/>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dirty="0"/>
              <a:t>Click icon to add picture</a:t>
            </a:r>
            <a:endParaRPr lang="en-GB" dirty="0"/>
          </a:p>
        </p:txBody>
      </p:sp>
      <p:sp>
        <p:nvSpPr>
          <p:cNvPr id="34" name="Title 1">
            <a:extLst>
              <a:ext uri="{FF2B5EF4-FFF2-40B4-BE49-F238E27FC236}">
                <a16:creationId xmlns:a16="http://schemas.microsoft.com/office/drawing/2014/main" id="{E8E14845-BB2E-4EA2-8CBD-F35A520E366D}"/>
              </a:ext>
            </a:extLst>
          </p:cNvPr>
          <p:cNvSpPr>
            <a:spLocks noGrp="1"/>
          </p:cNvSpPr>
          <p:nvPr>
            <p:ph type="ctrTitle" hasCustomPrompt="1"/>
          </p:nvPr>
        </p:nvSpPr>
        <p:spPr>
          <a:xfrm>
            <a:off x="741301" y="1456388"/>
            <a:ext cx="3432043" cy="3427743"/>
          </a:xfrm>
          <a:noFill/>
          <a:ln w="3175">
            <a:noFill/>
            <a:prstDash val="lgDash"/>
          </a:ln>
        </p:spPr>
        <p:txBody>
          <a:bodyPr lIns="0" tIns="0" rIns="0" bIns="0" anchor="t" anchorCtr="0">
            <a:noAutofit/>
          </a:bodyPr>
          <a:lstStyle>
            <a:lvl1pPr algn="l">
              <a:defRPr sz="6600" baseline="0">
                <a:solidFill>
                  <a:schemeClr val="bg1"/>
                </a:solidFill>
              </a:defRPr>
            </a:lvl1pPr>
          </a:lstStyle>
          <a:p>
            <a:r>
              <a:rPr lang="en-GB"/>
              <a:t>Title slide text only</a:t>
            </a:r>
            <a:endParaRPr lang="en-US"/>
          </a:p>
        </p:txBody>
      </p:sp>
      <p:sp>
        <p:nvSpPr>
          <p:cNvPr id="40" name="Text Placeholder 3">
            <a:extLst>
              <a:ext uri="{FF2B5EF4-FFF2-40B4-BE49-F238E27FC236}">
                <a16:creationId xmlns:a16="http://schemas.microsoft.com/office/drawing/2014/main" id="{423222F2-0E39-45E4-8918-49125CD7C1EA}"/>
              </a:ext>
            </a:extLst>
          </p:cNvPr>
          <p:cNvSpPr>
            <a:spLocks noGrp="1"/>
          </p:cNvSpPr>
          <p:nvPr>
            <p:ph type="body" sz="quarter" idx="11"/>
          </p:nvPr>
        </p:nvSpPr>
        <p:spPr>
          <a:xfrm>
            <a:off x="741301" y="5007010"/>
            <a:ext cx="3432043"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10" name="Graphic 9">
            <a:extLst>
              <a:ext uri="{FF2B5EF4-FFF2-40B4-BE49-F238E27FC236}">
                <a16:creationId xmlns:a16="http://schemas.microsoft.com/office/drawing/2014/main" id="{C6BE9D60-8E37-4DED-A951-A9C36EAA76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1301" y="736722"/>
            <a:ext cx="914400" cy="368346"/>
          </a:xfrm>
          <a:prstGeom prst="rect">
            <a:avLst/>
          </a:prstGeom>
        </p:spPr>
      </p:pic>
    </p:spTree>
    <p:extLst>
      <p:ext uri="{BB962C8B-B14F-4D97-AF65-F5344CB8AC3E}">
        <p14:creationId xmlns:p14="http://schemas.microsoft.com/office/powerpoint/2010/main" val="4480680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2_TITLE SLIDE Right Horizontal Window Image_Cobalt Blue">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F10B6B-214C-4484-97B3-BEFCC291E84E}"/>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b="10565"/>
          <a:stretch/>
        </p:blipFill>
        <p:spPr>
          <a:xfrm>
            <a:off x="0" y="0"/>
            <a:ext cx="12192000" cy="6858000"/>
          </a:xfrm>
          <a:prstGeom prst="rect">
            <a:avLst/>
          </a:prstGeom>
        </p:spPr>
      </p:pic>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4" name="Title 1">
            <a:extLst>
              <a:ext uri="{FF2B5EF4-FFF2-40B4-BE49-F238E27FC236}">
                <a16:creationId xmlns:a16="http://schemas.microsoft.com/office/drawing/2014/main" id="{E8E14845-BB2E-4EA2-8CBD-F35A520E366D}"/>
              </a:ext>
            </a:extLst>
          </p:cNvPr>
          <p:cNvSpPr>
            <a:spLocks noGrp="1"/>
          </p:cNvSpPr>
          <p:nvPr>
            <p:ph type="ctrTitle" hasCustomPrompt="1"/>
          </p:nvPr>
        </p:nvSpPr>
        <p:spPr>
          <a:xfrm>
            <a:off x="741301" y="1456388"/>
            <a:ext cx="5557899" cy="3427743"/>
          </a:xfrm>
          <a:noFill/>
          <a:ln w="3175">
            <a:noFill/>
            <a:prstDash val="lgDash"/>
          </a:ln>
        </p:spPr>
        <p:txBody>
          <a:bodyPr lIns="0" tIns="0" rIns="0" bIns="0" anchor="t" anchorCtr="0">
            <a:noAutofit/>
          </a:bodyPr>
          <a:lstStyle>
            <a:lvl1pPr algn="l">
              <a:defRPr sz="7200" baseline="0">
                <a:solidFill>
                  <a:srgbClr val="00338D"/>
                </a:solidFill>
              </a:defRPr>
            </a:lvl1pPr>
          </a:lstStyle>
          <a:p>
            <a:r>
              <a:rPr lang="en-GB"/>
              <a:t>Title slide text only</a:t>
            </a:r>
            <a:endParaRPr lang="en-US"/>
          </a:p>
        </p:txBody>
      </p:sp>
      <p:sp>
        <p:nvSpPr>
          <p:cNvPr id="40" name="Text Placeholder 3">
            <a:extLst>
              <a:ext uri="{FF2B5EF4-FFF2-40B4-BE49-F238E27FC236}">
                <a16:creationId xmlns:a16="http://schemas.microsoft.com/office/drawing/2014/main" id="{423222F2-0E39-45E4-8918-49125CD7C1EA}"/>
              </a:ext>
            </a:extLst>
          </p:cNvPr>
          <p:cNvSpPr>
            <a:spLocks noGrp="1"/>
          </p:cNvSpPr>
          <p:nvPr>
            <p:ph type="body" sz="quarter" idx="11"/>
          </p:nvPr>
        </p:nvSpPr>
        <p:spPr>
          <a:xfrm>
            <a:off x="741301" y="5007010"/>
            <a:ext cx="5557899" cy="810000"/>
          </a:xfrm>
          <a:ln w="3175">
            <a:noFill/>
            <a:prstDash val="lgDash"/>
          </a:ln>
        </p:spPr>
        <p:txBody>
          <a:bodyPr wrap="square" anchor="b">
            <a:noAutofit/>
          </a:bodyPr>
          <a:lstStyle>
            <a:lvl1pPr>
              <a:defRPr sz="1400">
                <a:solidFill>
                  <a:srgbClr val="00338D"/>
                </a:solidFill>
              </a:defRPr>
            </a:lvl1pPr>
            <a:lvl2pPr>
              <a:defRPr sz="1400">
                <a:solidFill>
                  <a:srgbClr val="00338D"/>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10" name="Graphic 9">
            <a:extLst>
              <a:ext uri="{FF2B5EF4-FFF2-40B4-BE49-F238E27FC236}">
                <a16:creationId xmlns:a16="http://schemas.microsoft.com/office/drawing/2014/main" id="{C6BE9D60-8E37-4DED-A951-A9C36EAA76D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41301" y="736722"/>
            <a:ext cx="914400" cy="368346"/>
          </a:xfrm>
          <a:prstGeom prst="rect">
            <a:avLst/>
          </a:prstGeom>
        </p:spPr>
      </p:pic>
    </p:spTree>
    <p:custDataLst>
      <p:tags r:id="rId1"/>
    </p:custDataLst>
    <p:extLst>
      <p:ext uri="{BB962C8B-B14F-4D97-AF65-F5344CB8AC3E}">
        <p14:creationId xmlns:p14="http://schemas.microsoft.com/office/powerpoint/2010/main" val="9528707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33821-7F6E-47FF-89CD-D057DAFB6B1F}"/>
              </a:ext>
            </a:extLst>
          </p:cNvPr>
          <p:cNvSpPr>
            <a:spLocks noGrp="1"/>
          </p:cNvSpPr>
          <p:nvPr>
            <p:ph type="title"/>
          </p:nvPr>
        </p:nvSpPr>
        <p:spPr/>
        <p:txBody>
          <a:bodyPr/>
          <a:lstStyle>
            <a:lvl1pPr>
              <a:defRPr sz="4000"/>
            </a:lvl1pPr>
          </a:lstStyle>
          <a:p>
            <a:r>
              <a:rPr lang="en-US"/>
              <a:t>Click to edit Master title style</a:t>
            </a:r>
            <a:endParaRPr lang="en-GB"/>
          </a:p>
        </p:txBody>
      </p:sp>
      <p:sp>
        <p:nvSpPr>
          <p:cNvPr id="3" name="Textplatzhalter 14">
            <a:extLst>
              <a:ext uri="{FF2B5EF4-FFF2-40B4-BE49-F238E27FC236}">
                <a16:creationId xmlns:a16="http://schemas.microsoft.com/office/drawing/2014/main" id="{A71AB81E-D38F-40E2-96CE-EBFD26A4DCDA}"/>
              </a:ext>
            </a:extLst>
          </p:cNvPr>
          <p:cNvSpPr>
            <a:spLocks noGrp="1"/>
          </p:cNvSpPr>
          <p:nvPr>
            <p:ph type="body" sz="quarter" idx="20" hasCustomPrompt="1"/>
          </p:nvPr>
        </p:nvSpPr>
        <p:spPr>
          <a:xfrm>
            <a:off x="995363" y="132013"/>
            <a:ext cx="10204450" cy="204871"/>
          </a:xfrm>
          <a:prstGeom prst="rect">
            <a:avLst/>
          </a:prstGeom>
          <a:ln>
            <a:noFill/>
          </a:ln>
        </p:spPr>
        <p:txBody>
          <a:bodyPr vert="horz" lIns="0" tIns="0" rIns="0" bIns="7200" anchor="ctr" anchorCtr="0"/>
          <a:lstStyle>
            <a:lvl1pPr>
              <a:lnSpc>
                <a:spcPts val="769"/>
              </a:lnSpc>
              <a:tabLst>
                <a:tab pos="105209" algn="l"/>
              </a:tabLst>
              <a:defRPr sz="1600" b="1" i="0" cap="none" spc="0" baseline="0">
                <a:solidFill>
                  <a:srgbClr val="00338D"/>
                </a:solidFill>
                <a:latin typeface="Arial" panose="020B0604020202020204" pitchFamily="34" charset="0"/>
                <a:cs typeface="Arial" panose="020B0604020202020204" pitchFamily="34" charset="0"/>
              </a:defRPr>
            </a:lvl1pPr>
            <a:lvl2pPr>
              <a:defRPr sz="414">
                <a:solidFill>
                  <a:srgbClr val="FF00FF"/>
                </a:solidFill>
              </a:defRPr>
            </a:lvl2pPr>
            <a:lvl3pPr>
              <a:defRPr sz="414">
                <a:solidFill>
                  <a:srgbClr val="FF00FF"/>
                </a:solidFill>
              </a:defRPr>
            </a:lvl3pPr>
            <a:lvl4pPr>
              <a:defRPr sz="414">
                <a:solidFill>
                  <a:srgbClr val="FF00FF"/>
                </a:solidFill>
              </a:defRPr>
            </a:lvl4pPr>
            <a:lvl5pPr>
              <a:defRPr sz="414">
                <a:solidFill>
                  <a:srgbClr val="FF00FF"/>
                </a:solidFill>
              </a:defRPr>
            </a:lvl5pPr>
          </a:lstStyle>
          <a:p>
            <a:pPr lvl="0"/>
            <a:r>
              <a:rPr lang="en-GB" noProof="0"/>
              <a:t>Enter section title here</a:t>
            </a:r>
          </a:p>
        </p:txBody>
      </p:sp>
    </p:spTree>
    <p:custDataLst>
      <p:tags r:id="rId1"/>
    </p:custDataLst>
    <p:extLst>
      <p:ext uri="{BB962C8B-B14F-4D97-AF65-F5344CB8AC3E}">
        <p14:creationId xmlns:p14="http://schemas.microsoft.com/office/powerpoint/2010/main" val="3715410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_KPMG Blue">
    <p:bg>
      <p:bgPr>
        <a:solidFill>
          <a:schemeClr val="accent2"/>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F73FA8F-86B4-4B38-9318-B211F1BBAFEB}"/>
              </a:ext>
            </a:extLst>
          </p:cNvPr>
          <p:cNvSpPr>
            <a:spLocks noChangeAspect="1"/>
          </p:cNvSpPr>
          <p:nvPr userDrawn="1"/>
        </p:nvSpPr>
        <p:spPr>
          <a:xfrm>
            <a:off x="741301" y="1470479"/>
            <a:ext cx="3099633" cy="441094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2" name="Title 1"/>
          <p:cNvSpPr>
            <a:spLocks noGrp="1"/>
          </p:cNvSpPr>
          <p:nvPr>
            <p:ph type="ctrTitle" hasCustomPrompt="1"/>
          </p:nvPr>
        </p:nvSpPr>
        <p:spPr>
          <a:xfrm>
            <a:off x="1017666" y="1759937"/>
            <a:ext cx="2487266" cy="2900514"/>
          </a:xfrm>
          <a:noFill/>
          <a:ln w="3175">
            <a:noFill/>
            <a:prstDash val="lgDash"/>
          </a:ln>
        </p:spPr>
        <p:txBody>
          <a:bodyPr lIns="0" tIns="0" rIns="0" bIns="0" anchor="t" anchorCtr="0">
            <a:noAutofit/>
          </a:bodyPr>
          <a:lstStyle>
            <a:lvl1pPr algn="l">
              <a:defRPr sz="6600" baseline="0">
                <a:solidFill>
                  <a:schemeClr val="bg1"/>
                </a:solidFill>
              </a:defRPr>
            </a:lvl1pPr>
          </a:lstStyle>
          <a:p>
            <a:r>
              <a:rPr lang="en-GB"/>
              <a:t>Title slide text only</a:t>
            </a:r>
            <a:endParaRPr lang="en-US"/>
          </a:p>
        </p:txBody>
      </p:sp>
      <p:sp>
        <p:nvSpPr>
          <p:cNvPr id="6" name="Text Placeholder 3"/>
          <p:cNvSpPr>
            <a:spLocks noGrp="1"/>
          </p:cNvSpPr>
          <p:nvPr userDrawn="1">
            <p:ph type="body" sz="quarter" idx="11"/>
          </p:nvPr>
        </p:nvSpPr>
        <p:spPr>
          <a:xfrm>
            <a:off x="1017666" y="4752153"/>
            <a:ext cx="2487267" cy="81577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7" name="Graphic 6">
            <a:extLst>
              <a:ext uri="{FF2B5EF4-FFF2-40B4-BE49-F238E27FC236}">
                <a16:creationId xmlns:a16="http://schemas.microsoft.com/office/drawing/2014/main" id="{38ADB91F-075F-40EA-BBF8-09E1B53E17B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1301" y="736722"/>
            <a:ext cx="914400" cy="368346"/>
          </a:xfrm>
          <a:prstGeom prst="rect">
            <a:avLst/>
          </a:prstGeom>
        </p:spPr>
      </p:pic>
    </p:spTree>
    <p:extLst>
      <p:ext uri="{BB962C8B-B14F-4D97-AF65-F5344CB8AC3E}">
        <p14:creationId xmlns:p14="http://schemas.microsoft.com/office/powerpoint/2010/main" val="22935901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Only - Dark BG colour">
    <p:bg>
      <p:bgPr>
        <a:solidFill>
          <a:schemeClr val="accent2"/>
        </a:solidFill>
        <a:effectLst/>
      </p:bgPr>
    </p:bg>
    <p:spTree>
      <p:nvGrpSpPr>
        <p:cNvPr id="1" name=""/>
        <p:cNvGrpSpPr/>
        <p:nvPr/>
      </p:nvGrpSpPr>
      <p:grpSpPr>
        <a:xfrm>
          <a:off x="0" y="0"/>
          <a:ext cx="0" cy="0"/>
          <a:chOff x="0" y="0"/>
          <a:chExt cx="0" cy="0"/>
        </a:xfrm>
      </p:grpSpPr>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900" smtClean="0">
                <a:solidFill>
                  <a:schemeClr val="bg1"/>
                </a:solidFill>
                <a:latin typeface="+mn-lt"/>
                <a:ea typeface="Arial"/>
                <a:cs typeface="Arial" panose="020B0604020202020204" pitchFamily="34" charset="0"/>
              </a:rPr>
              <a:pPr algn="r"/>
              <a:t>‹#›</a:t>
            </a:fld>
            <a:endParaRPr lang="en-GB" sz="900" dirty="0">
              <a:solidFill>
                <a:schemeClr val="bg1"/>
              </a:solidFill>
              <a:latin typeface="+mn-lt"/>
              <a:ea typeface="Arial"/>
              <a:cs typeface="Arial" panose="020B0604020202020204" pitchFamily="34" charset="0"/>
            </a:endParaRPr>
          </a:p>
        </p:txBody>
      </p:sp>
      <p:sp>
        <p:nvSpPr>
          <p:cNvPr id="2" name="Title 1">
            <a:extLst>
              <a:ext uri="{FF2B5EF4-FFF2-40B4-BE49-F238E27FC236}">
                <a16:creationId xmlns:a16="http://schemas.microsoft.com/office/drawing/2014/main" id="{32C06C60-BBAD-4B44-9D69-536848922030}"/>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GB"/>
          </a:p>
        </p:txBody>
      </p:sp>
      <p:sp>
        <p:nvSpPr>
          <p:cNvPr id="9" name="Graphic 8">
            <a:extLst>
              <a:ext uri="{FF2B5EF4-FFF2-40B4-BE49-F238E27FC236}">
                <a16:creationId xmlns:a16="http://schemas.microsoft.com/office/drawing/2014/main" id="{147A601A-3AE8-4889-A026-9740E00CCFBB}"/>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
        <p:nvSpPr>
          <p:cNvPr id="10" name="TextBox 9">
            <a:extLst>
              <a:ext uri="{FF2B5EF4-FFF2-40B4-BE49-F238E27FC236}">
                <a16:creationId xmlns:a16="http://schemas.microsoft.com/office/drawing/2014/main" id="{81263BC5-B715-41D8-BE7A-7DFE797EB734}"/>
              </a:ext>
              <a:ext uri="{C183D7F6-B498-43B3-948B-1728B52AA6E4}">
                <adec:decorative xmlns:adec="http://schemas.microsoft.com/office/drawing/2017/decorative" val="1"/>
              </a:ext>
            </a:extLst>
          </p:cNvPr>
          <p:cNvSpPr txBox="1"/>
          <p:nvPr userDrawn="1"/>
        </p:nvSpPr>
        <p:spPr>
          <a:xfrm>
            <a:off x="1885684" y="6266997"/>
            <a:ext cx="4667513"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2022 KPMG LLP, a Delaware limited liability partnership and a member firm of the KPMG global organization of independent member firms affiliated with KPMG International Limited, a private English company limited by guarantee. All rights reserved. </a:t>
            </a:r>
          </a:p>
        </p:txBody>
      </p:sp>
    </p:spTree>
    <p:extLst>
      <p:ext uri="{BB962C8B-B14F-4D97-AF65-F5344CB8AC3E}">
        <p14:creationId xmlns:p14="http://schemas.microsoft.com/office/powerpoint/2010/main" val="37251777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5364" y="1330126"/>
            <a:ext cx="8777286" cy="45467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8CCFC99C-7410-4D22-BA8D-48877FCFB6C0}"/>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20353703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One Column Text_double title">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8759825"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a:extLst>
              <a:ext uri="{FF2B5EF4-FFF2-40B4-BE49-F238E27FC236}">
                <a16:creationId xmlns:a16="http://schemas.microsoft.com/office/drawing/2014/main" id="{4AFC733E-E364-489F-B7AF-D2002EE59732}"/>
              </a:ext>
            </a:extLst>
          </p:cNvPr>
          <p:cNvSpPr>
            <a:spLocks noGrp="1"/>
          </p:cNvSpPr>
          <p:nvPr>
            <p:ph type="title" hasCustomPrompt="1"/>
          </p:nvPr>
        </p:nvSpPr>
        <p:spPr/>
        <p:txBody>
          <a:bodyPr/>
          <a:lstStyle>
            <a:lvl1pPr>
              <a:defRPr/>
            </a:lvl1pPr>
          </a:lstStyle>
          <a:p>
            <a:r>
              <a:rPr lang="en-US"/>
              <a:t>Click to edit </a:t>
            </a:r>
            <a:br>
              <a:rPr lang="en-US"/>
            </a:br>
            <a:r>
              <a:rPr lang="en-US"/>
              <a:t>Master title style</a:t>
            </a:r>
            <a:endParaRPr lang="en-GB"/>
          </a:p>
        </p:txBody>
      </p:sp>
    </p:spTree>
    <p:extLst>
      <p:ext uri="{BB962C8B-B14F-4D97-AF65-F5344CB8AC3E}">
        <p14:creationId xmlns:p14="http://schemas.microsoft.com/office/powerpoint/2010/main" val="1180168880"/>
      </p:ext>
    </p:extLst>
  </p:cSld>
  <p:clrMapOvr>
    <a:masterClrMapping/>
  </p:clrMapOvr>
  <p:extLst>
    <p:ext uri="{DCECCB84-F9BA-43D5-87BE-67443E8EF086}">
      <p15:sldGuideLst xmlns:p15="http://schemas.microsoft.com/office/powerpoint/2012/main">
        <p15:guide id="1" orient="horz" pos="107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One Column Text_double title_KPMG Blue">
    <p:bg>
      <p:bgPr>
        <a:solidFill>
          <a:schemeClr val="accent2"/>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9D2B9FA-46EE-4504-A8DE-8C56CCE29B0B}"/>
              </a:ext>
            </a:extLst>
          </p:cNvPr>
          <p:cNvSpPr>
            <a:spLocks noGrp="1"/>
          </p:cNvSpPr>
          <p:nvPr>
            <p:ph type="body" sz="quarter" idx="10"/>
          </p:nvPr>
        </p:nvSpPr>
        <p:spPr>
          <a:xfrm>
            <a:off x="998538" y="1700213"/>
            <a:ext cx="8745537" cy="4176712"/>
          </a:xfrm>
        </p:spPr>
        <p:txBody>
          <a:bodyPr/>
          <a:lstStyle>
            <a:lvl1pPr>
              <a:defRPr>
                <a:solidFill>
                  <a:schemeClr val="bg1"/>
                </a:solidFill>
              </a:defRPr>
            </a:lvl1pPr>
            <a:lvl2pPr>
              <a:defRPr>
                <a:solidFill>
                  <a:schemeClr val="bg1"/>
                </a:solidFill>
              </a:defRPr>
            </a:lvl2pPr>
            <a:lvl3pPr>
              <a:buClrTx/>
              <a:defRPr>
                <a:solidFill>
                  <a:schemeClr val="bg1"/>
                </a:solidFill>
              </a:defRPr>
            </a:lvl3pPr>
            <a:lvl4pPr marL="361950" indent="-180975">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Shape 8">
            <a:extLst>
              <a:ext uri="{FF2B5EF4-FFF2-40B4-BE49-F238E27FC236}">
                <a16:creationId xmlns:a16="http://schemas.microsoft.com/office/drawing/2014/main" id="{F4561A05-7671-4539-AB97-A9979F67EB4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900" smtClean="0">
                <a:solidFill>
                  <a:schemeClr val="bg1"/>
                </a:solidFill>
                <a:latin typeface="+mn-lt"/>
                <a:ea typeface="Arial"/>
                <a:cs typeface="Arial" panose="020B0604020202020204" pitchFamily="34" charset="0"/>
              </a:rPr>
              <a:pPr algn="r"/>
              <a:t>‹#›</a:t>
            </a:fld>
            <a:endParaRPr lang="en-GB" sz="900" dirty="0">
              <a:solidFill>
                <a:schemeClr val="bg1"/>
              </a:solidFill>
              <a:latin typeface="+mn-lt"/>
              <a:ea typeface="Arial"/>
              <a:cs typeface="Arial" panose="020B0604020202020204" pitchFamily="34" charset="0"/>
            </a:endParaRPr>
          </a:p>
        </p:txBody>
      </p:sp>
      <p:sp>
        <p:nvSpPr>
          <p:cNvPr id="2" name="Title 1">
            <a:extLst>
              <a:ext uri="{FF2B5EF4-FFF2-40B4-BE49-F238E27FC236}">
                <a16:creationId xmlns:a16="http://schemas.microsoft.com/office/drawing/2014/main" id="{803AAE32-05EB-420A-97AB-3254804D32FD}"/>
              </a:ext>
            </a:extLst>
          </p:cNvPr>
          <p:cNvSpPr>
            <a:spLocks noGrp="1"/>
          </p:cNvSpPr>
          <p:nvPr>
            <p:ph type="title" hasCustomPrompt="1"/>
          </p:nvPr>
        </p:nvSpPr>
        <p:spPr/>
        <p:txBody>
          <a:bodyPr/>
          <a:lstStyle>
            <a:lvl1pPr>
              <a:defRPr>
                <a:solidFill>
                  <a:schemeClr val="bg1"/>
                </a:solidFill>
              </a:defRPr>
            </a:lvl1pPr>
          </a:lstStyle>
          <a:p>
            <a:r>
              <a:rPr lang="en-US"/>
              <a:t>Click to edit </a:t>
            </a:r>
            <a:br>
              <a:rPr lang="en-US"/>
            </a:br>
            <a:r>
              <a:rPr lang="en-US"/>
              <a:t>Master title style</a:t>
            </a:r>
            <a:endParaRPr lang="en-GB"/>
          </a:p>
        </p:txBody>
      </p:sp>
      <p:sp>
        <p:nvSpPr>
          <p:cNvPr id="10" name="Graphic 8">
            <a:extLst>
              <a:ext uri="{FF2B5EF4-FFF2-40B4-BE49-F238E27FC236}">
                <a16:creationId xmlns:a16="http://schemas.microsoft.com/office/drawing/2014/main" id="{567897B5-3A96-440B-8018-FDD880280B2A}"/>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
        <p:nvSpPr>
          <p:cNvPr id="11" name="TextBox 10">
            <a:extLst>
              <a:ext uri="{FF2B5EF4-FFF2-40B4-BE49-F238E27FC236}">
                <a16:creationId xmlns:a16="http://schemas.microsoft.com/office/drawing/2014/main" id="{EAD0735C-5333-49B3-9BB3-2DB5B223D2C2}"/>
              </a:ext>
              <a:ext uri="{C183D7F6-B498-43B3-948B-1728B52AA6E4}">
                <adec:decorative xmlns:adec="http://schemas.microsoft.com/office/drawing/2017/decorative" val="1"/>
              </a:ext>
            </a:extLst>
          </p:cNvPr>
          <p:cNvSpPr txBox="1"/>
          <p:nvPr userDrawn="1"/>
        </p:nvSpPr>
        <p:spPr>
          <a:xfrm>
            <a:off x="1885684" y="6266997"/>
            <a:ext cx="4667513"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2022 KPMG LLP, a Delaware limited liability partnership and a member firm of the KPMG global organization of independent member firms affiliated with KPMG International Limited, a private English company limited by guarantee. All rights reserved. </a:t>
            </a:r>
          </a:p>
        </p:txBody>
      </p:sp>
    </p:spTree>
    <p:extLst>
      <p:ext uri="{BB962C8B-B14F-4D97-AF65-F5344CB8AC3E}">
        <p14:creationId xmlns:p14="http://schemas.microsoft.com/office/powerpoint/2010/main" val="3571410010"/>
      </p:ext>
    </p:extLst>
  </p:cSld>
  <p:clrMapOvr>
    <a:masterClrMapping/>
  </p:clrMapOvr>
  <p:extLst>
    <p:ext uri="{DCECCB84-F9BA-43D5-87BE-67443E8EF086}">
      <p15:sldGuideLst xmlns:p15="http://schemas.microsoft.com/office/powerpoint/2012/main">
        <p15:guide id="1" orient="horz" pos="107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One Column Text - Dark BG colour">
    <p:bg>
      <p:bgPr>
        <a:solidFill>
          <a:schemeClr val="accent2"/>
        </a:solidFill>
        <a:effectLst/>
      </p:bgPr>
    </p:bg>
    <p:spTree>
      <p:nvGrpSpPr>
        <p:cNvPr id="1" name=""/>
        <p:cNvGrpSpPr/>
        <p:nvPr/>
      </p:nvGrpSpPr>
      <p:grpSpPr>
        <a:xfrm>
          <a:off x="0" y="0"/>
          <a:ext cx="0" cy="0"/>
          <a:chOff x="0" y="0"/>
          <a:chExt cx="0" cy="0"/>
        </a:xfrm>
      </p:grpSpPr>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900" smtClean="0">
                <a:solidFill>
                  <a:schemeClr val="bg1"/>
                </a:solidFill>
                <a:latin typeface="+mn-lt"/>
                <a:ea typeface="Arial"/>
                <a:cs typeface="Arial" panose="020B0604020202020204" pitchFamily="34" charset="0"/>
              </a:rPr>
              <a:pPr algn="r"/>
              <a:t>‹#›</a:t>
            </a:fld>
            <a:endParaRPr lang="en-GB" sz="900" dirty="0">
              <a:solidFill>
                <a:schemeClr val="bg1"/>
              </a:solidFill>
              <a:latin typeface="+mn-lt"/>
              <a:ea typeface="Arial"/>
              <a:cs typeface="Arial" panose="020B0604020202020204" pitchFamily="34" charset="0"/>
            </a:endParaRPr>
          </a:p>
        </p:txBody>
      </p: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87456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93FD8B3-A559-4E34-BA53-32A7F9278785}"/>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GB"/>
          </a:p>
        </p:txBody>
      </p:sp>
      <p:sp>
        <p:nvSpPr>
          <p:cNvPr id="9" name="Graphic 8">
            <a:extLst>
              <a:ext uri="{FF2B5EF4-FFF2-40B4-BE49-F238E27FC236}">
                <a16:creationId xmlns:a16="http://schemas.microsoft.com/office/drawing/2014/main" id="{48947F85-E5F1-445E-BD2C-8963D165668D}"/>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
        <p:nvSpPr>
          <p:cNvPr id="10" name="TextBox 9">
            <a:extLst>
              <a:ext uri="{FF2B5EF4-FFF2-40B4-BE49-F238E27FC236}">
                <a16:creationId xmlns:a16="http://schemas.microsoft.com/office/drawing/2014/main" id="{8A67E0C1-2833-414F-8465-5CA23A34800F}"/>
              </a:ext>
              <a:ext uri="{C183D7F6-B498-43B3-948B-1728B52AA6E4}">
                <adec:decorative xmlns:adec="http://schemas.microsoft.com/office/drawing/2017/decorative" val="1"/>
              </a:ext>
            </a:extLst>
          </p:cNvPr>
          <p:cNvSpPr txBox="1"/>
          <p:nvPr userDrawn="1"/>
        </p:nvSpPr>
        <p:spPr>
          <a:xfrm>
            <a:off x="1885684" y="6266997"/>
            <a:ext cx="4667513"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2022 KPMG LLP, a Delaware limited liability partnership and a member firm of the KPMG global organization of independent member firms affiliated with KPMG International Limited, a private English company limited by guarantee. All rights reserved. </a:t>
            </a:r>
          </a:p>
        </p:txBody>
      </p:sp>
    </p:spTree>
    <p:extLst>
      <p:ext uri="{BB962C8B-B14F-4D97-AF65-F5344CB8AC3E}">
        <p14:creationId xmlns:p14="http://schemas.microsoft.com/office/powerpoint/2010/main" val="7802923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1003200" y="1330126"/>
            <a:ext cx="4968000" cy="45467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8"/>
          <p:cNvSpPr>
            <a:spLocks noGrp="1"/>
          </p:cNvSpPr>
          <p:nvPr>
            <p:ph type="body" sz="quarter" idx="11"/>
          </p:nvPr>
        </p:nvSpPr>
        <p:spPr>
          <a:xfrm>
            <a:off x="6220800" y="1330126"/>
            <a:ext cx="4968000" cy="45467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 name="Title 2">
            <a:extLst>
              <a:ext uri="{FF2B5EF4-FFF2-40B4-BE49-F238E27FC236}">
                <a16:creationId xmlns:a16="http://schemas.microsoft.com/office/drawing/2014/main" id="{DF69D30F-5094-425F-A158-0850AE27D366}"/>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49685282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wo Column Text - Dark BG colour">
    <p:bg>
      <p:bgPr>
        <a:solidFill>
          <a:schemeClr val="accent2"/>
        </a:solidFill>
        <a:effectLst/>
      </p:bgPr>
    </p:bg>
    <p:spTree>
      <p:nvGrpSpPr>
        <p:cNvPr id="1" name=""/>
        <p:cNvGrpSpPr/>
        <p:nvPr/>
      </p:nvGrpSpPr>
      <p:grpSpPr>
        <a:xfrm>
          <a:off x="0" y="0"/>
          <a:ext cx="0" cy="0"/>
          <a:chOff x="0" y="0"/>
          <a:chExt cx="0" cy="0"/>
        </a:xfrm>
      </p:grpSpPr>
      <p:sp>
        <p:nvSpPr>
          <p:cNvPr id="4" name="Shape 8">
            <a:extLst>
              <a:ext uri="{FF2B5EF4-FFF2-40B4-BE49-F238E27FC236}">
                <a16:creationId xmlns:a16="http://schemas.microsoft.com/office/drawing/2014/main" id="{FEACBC9C-FDC2-4718-A261-6371F0F60DE3}"/>
              </a:ext>
            </a:extLst>
          </p:cNvPr>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900" smtClean="0">
                <a:solidFill>
                  <a:schemeClr val="bg1"/>
                </a:solidFill>
                <a:latin typeface="+mn-lt"/>
                <a:ea typeface="Arial"/>
                <a:cs typeface="Arial" panose="020B0604020202020204" pitchFamily="34" charset="0"/>
              </a:rPr>
              <a:pPr algn="r"/>
              <a:t>‹#›</a:t>
            </a:fld>
            <a:endParaRPr lang="en-GB" sz="900" dirty="0">
              <a:solidFill>
                <a:schemeClr val="bg1"/>
              </a:solidFill>
              <a:latin typeface="+mn-lt"/>
              <a:ea typeface="Arial"/>
              <a:cs typeface="Arial" panose="020B0604020202020204" pitchFamily="34" charset="0"/>
            </a:endParaRPr>
          </a:p>
        </p:txBody>
      </p:sp>
      <p:sp>
        <p:nvSpPr>
          <p:cNvPr id="27" name="Text Placeholder 26">
            <a:extLst>
              <a:ext uri="{FF2B5EF4-FFF2-40B4-BE49-F238E27FC236}">
                <a16:creationId xmlns:a16="http://schemas.microsoft.com/office/drawing/2014/main" id="{2D4DF521-FBEB-4C5C-80DB-DDFC4B7E350A}"/>
              </a:ext>
            </a:extLst>
          </p:cNvPr>
          <p:cNvSpPr>
            <a:spLocks noGrp="1"/>
          </p:cNvSpPr>
          <p:nvPr>
            <p:ph type="body" sz="quarter" idx="10"/>
          </p:nvPr>
        </p:nvSpPr>
        <p:spPr>
          <a:xfrm>
            <a:off x="998400" y="1330126"/>
            <a:ext cx="4968000"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27">
            <a:extLst>
              <a:ext uri="{FF2B5EF4-FFF2-40B4-BE49-F238E27FC236}">
                <a16:creationId xmlns:a16="http://schemas.microsoft.com/office/drawing/2014/main" id="{6ED3211B-3C86-4413-BA20-A4F81B443BE8}"/>
              </a:ext>
            </a:extLst>
          </p:cNvPr>
          <p:cNvSpPr>
            <a:spLocks noGrp="1"/>
          </p:cNvSpPr>
          <p:nvPr>
            <p:ph type="body" sz="quarter" idx="11"/>
          </p:nvPr>
        </p:nvSpPr>
        <p:spPr>
          <a:xfrm>
            <a:off x="6220800" y="1330126"/>
            <a:ext cx="4968875" cy="4546600"/>
          </a:xfrm>
        </p:spPr>
        <p:txBody>
          <a:bodyPr/>
          <a:lstStyle>
            <a:lvl1pPr>
              <a:defRPr>
                <a:solidFill>
                  <a:schemeClr val="bg1"/>
                </a:solidFill>
              </a:defRPr>
            </a:lvl1pPr>
            <a:lvl2pPr>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E1C918AE-52AC-4531-9640-0D2CA3A28F2B}"/>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GB"/>
          </a:p>
        </p:txBody>
      </p:sp>
      <p:sp>
        <p:nvSpPr>
          <p:cNvPr id="10" name="Graphic 8">
            <a:extLst>
              <a:ext uri="{FF2B5EF4-FFF2-40B4-BE49-F238E27FC236}">
                <a16:creationId xmlns:a16="http://schemas.microsoft.com/office/drawing/2014/main" id="{79D6C947-06F1-4188-A558-E10C77FF12CE}"/>
              </a:ext>
            </a:extLst>
          </p:cNvPr>
          <p:cNvSpPr/>
          <p:nvPr userDrawn="1"/>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bg1"/>
          </a:solidFill>
          <a:ln w="1683" cap="flat">
            <a:noFill/>
            <a:prstDash val="solid"/>
            <a:miter/>
          </a:ln>
        </p:spPr>
        <p:txBody>
          <a:bodyPr rtlCol="0" anchor="ctr"/>
          <a:lstStyle/>
          <a:p>
            <a:endParaRPr lang="en-GB" dirty="0"/>
          </a:p>
        </p:txBody>
      </p:sp>
      <p:sp>
        <p:nvSpPr>
          <p:cNvPr id="11" name="TextBox 10">
            <a:extLst>
              <a:ext uri="{FF2B5EF4-FFF2-40B4-BE49-F238E27FC236}">
                <a16:creationId xmlns:a16="http://schemas.microsoft.com/office/drawing/2014/main" id="{68764BCC-8A0E-43E4-96F7-738E1F0CB82A}"/>
              </a:ext>
              <a:ext uri="{C183D7F6-B498-43B3-948B-1728B52AA6E4}">
                <adec:decorative xmlns:adec="http://schemas.microsoft.com/office/drawing/2017/decorative" val="1"/>
              </a:ext>
            </a:extLst>
          </p:cNvPr>
          <p:cNvSpPr txBox="1"/>
          <p:nvPr userDrawn="1"/>
        </p:nvSpPr>
        <p:spPr>
          <a:xfrm>
            <a:off x="1885684" y="6266997"/>
            <a:ext cx="4667513"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2022 KPMG LLP, a Delaware limited liability partnership and a member firm of the KPMG global organization of independent member firms affiliated with KPMG International Limited, a private English company limited by guarantee. All rights reserved. </a:t>
            </a:r>
          </a:p>
        </p:txBody>
      </p:sp>
    </p:spTree>
    <p:extLst>
      <p:ext uri="{BB962C8B-B14F-4D97-AF65-F5344CB8AC3E}">
        <p14:creationId xmlns:p14="http://schemas.microsoft.com/office/powerpoint/2010/main" val="34089991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Chart Placeholder 4"/>
          <p:cNvSpPr>
            <a:spLocks noGrp="1"/>
          </p:cNvSpPr>
          <p:nvPr>
            <p:ph type="chart" sz="quarter" idx="13"/>
          </p:nvPr>
        </p:nvSpPr>
        <p:spPr>
          <a:xfrm>
            <a:off x="6220800" y="1330126"/>
            <a:ext cx="4968000" cy="4546800"/>
          </a:xfrm>
        </p:spPr>
        <p:txBody>
          <a:bodyPr anchor="ctr"/>
          <a:lstStyle>
            <a:lvl1pPr algn="ctr">
              <a:defRPr/>
            </a:lvl1pPr>
          </a:lstStyle>
          <a:p>
            <a:r>
              <a:rPr lang="en-US" dirty="0"/>
              <a:t>Click icon to add chart</a:t>
            </a:r>
            <a:endParaRPr lang="en-GB" dirty="0"/>
          </a:p>
        </p:txBody>
      </p:sp>
      <p:sp>
        <p:nvSpPr>
          <p:cNvPr id="3" name="Title 2">
            <a:extLst>
              <a:ext uri="{FF2B5EF4-FFF2-40B4-BE49-F238E27FC236}">
                <a16:creationId xmlns:a16="http://schemas.microsoft.com/office/drawing/2014/main" id="{D91C8742-D774-4F89-A78A-3FE2DD10535D}"/>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1280726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1003200" y="1331360"/>
            <a:ext cx="10195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Chart Placeholder 4"/>
          <p:cNvSpPr>
            <a:spLocks noGrp="1"/>
          </p:cNvSpPr>
          <p:nvPr>
            <p:ph type="chart" sz="quarter" idx="11"/>
          </p:nvPr>
        </p:nvSpPr>
        <p:spPr>
          <a:xfrm>
            <a:off x="1003200" y="3742126"/>
            <a:ext cx="10195200" cy="2135740"/>
          </a:xfrm>
        </p:spPr>
        <p:txBody>
          <a:bodyPr anchor="ctr"/>
          <a:lstStyle>
            <a:lvl1pPr algn="ctr">
              <a:defRPr/>
            </a:lvl1pPr>
          </a:lstStyle>
          <a:p>
            <a:r>
              <a:rPr lang="en-US" dirty="0"/>
              <a:t>Click icon to add chart</a:t>
            </a:r>
            <a:endParaRPr lang="en-GB" dirty="0"/>
          </a:p>
        </p:txBody>
      </p:sp>
      <p:sp>
        <p:nvSpPr>
          <p:cNvPr id="3" name="Title 2">
            <a:extLst>
              <a:ext uri="{FF2B5EF4-FFF2-40B4-BE49-F238E27FC236}">
                <a16:creationId xmlns:a16="http://schemas.microsoft.com/office/drawing/2014/main" id="{02D32ADA-D319-4A1F-BF43-8C0B259FADD8}"/>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24453516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 Column Char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6220800" y="1330126"/>
            <a:ext cx="4968000" cy="4546800"/>
          </a:xfrm>
        </p:spPr>
        <p:txBody>
          <a:bodyPr anchor="ctr"/>
          <a:lstStyle>
            <a:lvl1pPr algn="ctr">
              <a:defRPr/>
            </a:lvl1pPr>
          </a:lstStyle>
          <a:p>
            <a:r>
              <a:rPr lang="en-US" dirty="0"/>
              <a:t>Click icon to add chart</a:t>
            </a:r>
            <a:endParaRPr lang="en-GB" dirty="0"/>
          </a:p>
        </p:txBody>
      </p:sp>
      <p:sp>
        <p:nvSpPr>
          <p:cNvPr id="6" name="Chart Placeholder 4"/>
          <p:cNvSpPr>
            <a:spLocks noGrp="1"/>
          </p:cNvSpPr>
          <p:nvPr>
            <p:ph type="chart" sz="quarter" idx="12"/>
          </p:nvPr>
        </p:nvSpPr>
        <p:spPr>
          <a:xfrm>
            <a:off x="1003200" y="1330126"/>
            <a:ext cx="4968000" cy="4546800"/>
          </a:xfrm>
        </p:spPr>
        <p:txBody>
          <a:bodyPr anchor="ctr"/>
          <a:lstStyle>
            <a:lvl1pPr algn="ctr">
              <a:defRPr/>
            </a:lvl1pPr>
          </a:lstStyle>
          <a:p>
            <a:r>
              <a:rPr lang="en-US" dirty="0"/>
              <a:t>Click icon to add chart</a:t>
            </a:r>
            <a:endParaRPr lang="en-GB" dirty="0"/>
          </a:p>
        </p:txBody>
      </p:sp>
      <p:sp>
        <p:nvSpPr>
          <p:cNvPr id="3" name="Title 2">
            <a:extLst>
              <a:ext uri="{FF2B5EF4-FFF2-40B4-BE49-F238E27FC236}">
                <a16:creationId xmlns:a16="http://schemas.microsoft.com/office/drawing/2014/main" id="{F443F486-864A-4617-9E68-0A1C3CD9BA80}"/>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647830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96C774-8B31-4EC8-BF6C-ACF71C2F0C15}"/>
              </a:ext>
            </a:extLst>
          </p:cNvPr>
          <p:cNvSpPr>
            <a:spLocks noChangeAspect="1"/>
          </p:cNvSpPr>
          <p:nvPr userDrawn="1"/>
        </p:nvSpPr>
        <p:spPr>
          <a:xfrm>
            <a:off x="3656602" y="736722"/>
            <a:ext cx="7794097" cy="5455869"/>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6" name="Text Placeholder 3"/>
          <p:cNvSpPr>
            <a:spLocks noGrp="1"/>
          </p:cNvSpPr>
          <p:nvPr>
            <p:ph type="body" sz="quarter" idx="11"/>
          </p:nvPr>
        </p:nvSpPr>
        <p:spPr>
          <a:xfrm>
            <a:off x="3923066" y="5075895"/>
            <a:ext cx="7260639"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10" name="Title 9">
            <a:extLst>
              <a:ext uri="{FF2B5EF4-FFF2-40B4-BE49-F238E27FC236}">
                <a16:creationId xmlns:a16="http://schemas.microsoft.com/office/drawing/2014/main" id="{BA9E5DDB-2262-4657-AA4F-9CE87AA83B57}"/>
              </a:ext>
            </a:extLst>
          </p:cNvPr>
          <p:cNvSpPr>
            <a:spLocks noGrp="1"/>
          </p:cNvSpPr>
          <p:nvPr>
            <p:ph type="title" hasCustomPrompt="1"/>
          </p:nvPr>
        </p:nvSpPr>
        <p:spPr>
          <a:xfrm>
            <a:off x="3922009" y="1002219"/>
            <a:ext cx="7260639" cy="3950972"/>
          </a:xfrm>
        </p:spPr>
        <p:txBody>
          <a:bodyPr/>
          <a:lstStyle>
            <a:lvl1pPr>
              <a:defRPr lang="en-GB" sz="6600" kern="1200" baseline="0" dirty="0">
                <a:solidFill>
                  <a:schemeClr val="bg1"/>
                </a:solidFill>
                <a:latin typeface="+mj-lt"/>
                <a:ea typeface="+mj-ea"/>
                <a:cs typeface="+mj-cs"/>
              </a:defRPr>
            </a:lvl1pPr>
          </a:lstStyle>
          <a:p>
            <a:r>
              <a:rPr lang="en-GB"/>
              <a:t>Title slide text only</a:t>
            </a:r>
          </a:p>
        </p:txBody>
      </p:sp>
      <p:pic>
        <p:nvPicPr>
          <p:cNvPr id="7" name="Graphic 6">
            <a:extLst>
              <a:ext uri="{FF2B5EF4-FFF2-40B4-BE49-F238E27FC236}">
                <a16:creationId xmlns:a16="http://schemas.microsoft.com/office/drawing/2014/main" id="{FBDA91F4-0EDF-45F7-BE99-6872894A163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1301" y="736722"/>
            <a:ext cx="914400" cy="368346"/>
          </a:xfrm>
          <a:prstGeom prst="rect">
            <a:avLst/>
          </a:prstGeom>
        </p:spPr>
      </p:pic>
    </p:spTree>
    <p:extLst>
      <p:ext uri="{BB962C8B-B14F-4D97-AF65-F5344CB8AC3E}">
        <p14:creationId xmlns:p14="http://schemas.microsoft.com/office/powerpoint/2010/main" val="3336013683"/>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 Column Chart &amp;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4507546" y="3742126"/>
            <a:ext cx="3187200" cy="2134800"/>
          </a:xfrm>
        </p:spPr>
        <p:txBody>
          <a:bodyPr anchor="ctr"/>
          <a:lstStyle>
            <a:lvl1pPr algn="ctr">
              <a:defRPr/>
            </a:lvl1pPr>
          </a:lstStyle>
          <a:p>
            <a:r>
              <a:rPr lang="en-US" dirty="0"/>
              <a:t>Click icon to add chart</a:t>
            </a:r>
            <a:endParaRPr lang="en-GB" dirty="0"/>
          </a:p>
        </p:txBody>
      </p:sp>
      <p:sp>
        <p:nvSpPr>
          <p:cNvPr id="6" name="Chart Placeholder 4"/>
          <p:cNvSpPr>
            <a:spLocks noGrp="1"/>
          </p:cNvSpPr>
          <p:nvPr>
            <p:ph type="chart" sz="quarter" idx="12"/>
          </p:nvPr>
        </p:nvSpPr>
        <p:spPr>
          <a:xfrm>
            <a:off x="1003200" y="3742126"/>
            <a:ext cx="3187200" cy="2134800"/>
          </a:xfrm>
        </p:spPr>
        <p:txBody>
          <a:bodyPr anchor="ctr"/>
          <a:lstStyle>
            <a:lvl1pPr algn="ctr">
              <a:defRPr/>
            </a:lvl1pPr>
          </a:lstStyle>
          <a:p>
            <a:r>
              <a:rPr lang="en-US" dirty="0"/>
              <a:t>Click icon to add chart</a:t>
            </a:r>
            <a:endParaRPr lang="en-GB" dirty="0"/>
          </a:p>
        </p:txBody>
      </p:sp>
      <p:sp>
        <p:nvSpPr>
          <p:cNvPr id="7" name="Text Placeholder 8"/>
          <p:cNvSpPr>
            <a:spLocks noGrp="1"/>
          </p:cNvSpPr>
          <p:nvPr>
            <p:ph type="body" sz="quarter" idx="10"/>
          </p:nvPr>
        </p:nvSpPr>
        <p:spPr>
          <a:xfrm>
            <a:off x="1003200"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Chart Placeholder 4"/>
          <p:cNvSpPr>
            <a:spLocks noGrp="1"/>
          </p:cNvSpPr>
          <p:nvPr>
            <p:ph type="chart" sz="quarter" idx="13"/>
          </p:nvPr>
        </p:nvSpPr>
        <p:spPr>
          <a:xfrm>
            <a:off x="8011892" y="3742126"/>
            <a:ext cx="3187200" cy="2134800"/>
          </a:xfrm>
        </p:spPr>
        <p:txBody>
          <a:bodyPr anchor="ctr"/>
          <a:lstStyle>
            <a:lvl1pPr algn="ctr">
              <a:defRPr/>
            </a:lvl1pPr>
          </a:lstStyle>
          <a:p>
            <a:r>
              <a:rPr lang="en-US" dirty="0"/>
              <a:t>Click icon to add chart</a:t>
            </a:r>
            <a:endParaRPr lang="en-GB" dirty="0"/>
          </a:p>
        </p:txBody>
      </p:sp>
      <p:sp>
        <p:nvSpPr>
          <p:cNvPr id="9" name="Text Placeholder 8"/>
          <p:cNvSpPr>
            <a:spLocks noGrp="1"/>
          </p:cNvSpPr>
          <p:nvPr>
            <p:ph type="body" sz="quarter" idx="14"/>
          </p:nvPr>
        </p:nvSpPr>
        <p:spPr>
          <a:xfrm>
            <a:off x="4507546"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Text Placeholder 8"/>
          <p:cNvSpPr>
            <a:spLocks noGrp="1"/>
          </p:cNvSpPr>
          <p:nvPr>
            <p:ph type="body" sz="quarter" idx="15"/>
          </p:nvPr>
        </p:nvSpPr>
        <p:spPr>
          <a:xfrm>
            <a:off x="8011892" y="1331360"/>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 name="Title 2">
            <a:extLst>
              <a:ext uri="{FF2B5EF4-FFF2-40B4-BE49-F238E27FC236}">
                <a16:creationId xmlns:a16="http://schemas.microsoft.com/office/drawing/2014/main" id="{1993B809-7A30-47BC-953E-AF9FE10FDFBB}"/>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20015443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2_PROCESS FIVE COLUMN">
    <p:spTree>
      <p:nvGrpSpPr>
        <p:cNvPr id="1" name=""/>
        <p:cNvGrpSpPr/>
        <p:nvPr/>
      </p:nvGrpSpPr>
      <p:grpSpPr>
        <a:xfrm>
          <a:off x="0" y="0"/>
          <a:ext cx="0" cy="0"/>
          <a:chOff x="0" y="0"/>
          <a:chExt cx="0" cy="0"/>
        </a:xfrm>
      </p:grpSpPr>
      <p:sp>
        <p:nvSpPr>
          <p:cNvPr id="8" name="Text Placeholder 8">
            <a:extLst>
              <a:ext uri="{FF2B5EF4-FFF2-40B4-BE49-F238E27FC236}">
                <a16:creationId xmlns:a16="http://schemas.microsoft.com/office/drawing/2014/main" id="{2C7EC625-DE37-4829-ACBE-0373F0B82962}"/>
              </a:ext>
            </a:extLst>
          </p:cNvPr>
          <p:cNvSpPr>
            <a:spLocks noGrp="1"/>
          </p:cNvSpPr>
          <p:nvPr>
            <p:ph type="body" sz="quarter" idx="14"/>
          </p:nvPr>
        </p:nvSpPr>
        <p:spPr>
          <a:xfrm>
            <a:off x="1003200" y="1322388"/>
            <a:ext cx="1899657" cy="4554538"/>
          </a:xfrm>
        </p:spPr>
        <p:txBody>
          <a:bodyPr/>
          <a:lstStyle>
            <a:lvl1pPr>
              <a:defRPr sz="1600" b="1" kern="0" spc="0">
                <a:solidFill>
                  <a:srgbClr val="00338D"/>
                </a:solidFill>
              </a:defRPr>
            </a:lvl1pPr>
            <a:lvl2pPr>
              <a:defRPr sz="1600" b="0" kern="0">
                <a:solidFill>
                  <a:schemeClr val="tx1"/>
                </a:solidFill>
              </a:defRPr>
            </a:lvl2pPr>
            <a:lvl3pPr>
              <a:defRPr sz="1600" kern="0">
                <a:solidFill>
                  <a:schemeClr val="tx1"/>
                </a:solidFill>
              </a:defRPr>
            </a:lvl3pPr>
            <a:lvl4pPr>
              <a:defRPr sz="1600" kern="0">
                <a:solidFill>
                  <a:schemeClr val="tx1"/>
                </a:solidFill>
              </a:defRPr>
            </a:lvl4pPr>
            <a:lvl5pPr marL="461963" indent="-231775">
              <a:buClr>
                <a:schemeClr val="tx2"/>
              </a:buClr>
              <a:buFont typeface="Arial" panose="020B0604020202020204" pitchFamily="34" charset="0"/>
              <a:buChar char="-"/>
              <a:defRPr sz="1600" kern="0">
                <a:solidFill>
                  <a:schemeClr val="tx1"/>
                </a:solidFill>
              </a:defRPr>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a:xfrm>
            <a:off x="1003200" y="432000"/>
            <a:ext cx="10185600" cy="518400"/>
          </a:xfrm>
        </p:spPr>
        <p:txBody>
          <a:bodyPr/>
          <a:lstStyle>
            <a:lvl1pPr>
              <a:defRPr kern="0"/>
            </a:lvl1pPr>
          </a:lstStyle>
          <a:p>
            <a:r>
              <a:rPr lang="en-US"/>
              <a:t>Click to edit Master title style</a:t>
            </a:r>
          </a:p>
        </p:txBody>
      </p:sp>
      <p:sp>
        <p:nvSpPr>
          <p:cNvPr id="10" name="Text Placeholder 8">
            <a:extLst>
              <a:ext uri="{FF2B5EF4-FFF2-40B4-BE49-F238E27FC236}">
                <a16:creationId xmlns:a16="http://schemas.microsoft.com/office/drawing/2014/main" id="{8037C46F-D057-4106-9B45-A730A557B5D9}"/>
              </a:ext>
            </a:extLst>
          </p:cNvPr>
          <p:cNvSpPr>
            <a:spLocks noGrp="1"/>
          </p:cNvSpPr>
          <p:nvPr>
            <p:ph type="body" sz="quarter" idx="20"/>
          </p:nvPr>
        </p:nvSpPr>
        <p:spPr>
          <a:xfrm>
            <a:off x="3072600" y="1322388"/>
            <a:ext cx="1899657" cy="4554538"/>
          </a:xfrm>
        </p:spPr>
        <p:txBody>
          <a:bodyPr/>
          <a:lstStyle>
            <a:lvl1pPr>
              <a:defRPr sz="1600" b="1" kern="0" spc="0">
                <a:solidFill>
                  <a:srgbClr val="00338D"/>
                </a:solidFill>
              </a:defRPr>
            </a:lvl1pPr>
            <a:lvl2pPr>
              <a:defRPr sz="1600" b="0" kern="0">
                <a:solidFill>
                  <a:schemeClr val="tx1"/>
                </a:solidFill>
              </a:defRPr>
            </a:lvl2pPr>
            <a:lvl3pPr>
              <a:defRPr sz="1600" kern="0">
                <a:solidFill>
                  <a:schemeClr val="tx1"/>
                </a:solidFill>
              </a:defRPr>
            </a:lvl3pPr>
            <a:lvl4pPr>
              <a:defRPr sz="1600" kern="0">
                <a:solidFill>
                  <a:schemeClr val="tx1"/>
                </a:solidFill>
              </a:defRPr>
            </a:lvl4pPr>
            <a:lvl5pPr marL="461963" indent="-231775">
              <a:buClr>
                <a:schemeClr val="tx2"/>
              </a:buClr>
              <a:buFont typeface="Arial" panose="020B0604020202020204" pitchFamily="34" charset="0"/>
              <a:buChar char="-"/>
              <a:defRPr sz="1600" kern="0">
                <a:solidFill>
                  <a:schemeClr val="tx1"/>
                </a:solidFill>
              </a:defRPr>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ext Placeholder 8">
            <a:extLst>
              <a:ext uri="{FF2B5EF4-FFF2-40B4-BE49-F238E27FC236}">
                <a16:creationId xmlns:a16="http://schemas.microsoft.com/office/drawing/2014/main" id="{FE33DBCF-2199-4682-AAC2-C3FC0CBE92A8}"/>
              </a:ext>
            </a:extLst>
          </p:cNvPr>
          <p:cNvSpPr>
            <a:spLocks noGrp="1"/>
          </p:cNvSpPr>
          <p:nvPr>
            <p:ph type="body" sz="quarter" idx="21"/>
          </p:nvPr>
        </p:nvSpPr>
        <p:spPr>
          <a:xfrm>
            <a:off x="5142000" y="1322388"/>
            <a:ext cx="1899657" cy="4554538"/>
          </a:xfrm>
        </p:spPr>
        <p:txBody>
          <a:bodyPr/>
          <a:lstStyle>
            <a:lvl1pPr>
              <a:defRPr sz="1600" b="1" kern="0" spc="0">
                <a:solidFill>
                  <a:srgbClr val="00338D"/>
                </a:solidFill>
              </a:defRPr>
            </a:lvl1pPr>
            <a:lvl2pPr>
              <a:defRPr sz="1600" b="0" kern="0">
                <a:solidFill>
                  <a:schemeClr val="tx1"/>
                </a:solidFill>
              </a:defRPr>
            </a:lvl2pPr>
            <a:lvl3pPr>
              <a:defRPr sz="1600" kern="0">
                <a:solidFill>
                  <a:schemeClr val="tx1"/>
                </a:solidFill>
              </a:defRPr>
            </a:lvl3pPr>
            <a:lvl4pPr>
              <a:defRPr sz="1600" kern="0">
                <a:solidFill>
                  <a:schemeClr val="tx1"/>
                </a:solidFill>
              </a:defRPr>
            </a:lvl4pPr>
            <a:lvl5pPr marL="461963" indent="-231775">
              <a:buClr>
                <a:schemeClr val="tx2"/>
              </a:buClr>
              <a:buFont typeface="Arial" panose="020B0604020202020204" pitchFamily="34" charset="0"/>
              <a:buChar char="-"/>
              <a:defRPr sz="1600" kern="0">
                <a:solidFill>
                  <a:schemeClr val="tx1"/>
                </a:solidFill>
              </a:defRPr>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8">
            <a:extLst>
              <a:ext uri="{FF2B5EF4-FFF2-40B4-BE49-F238E27FC236}">
                <a16:creationId xmlns:a16="http://schemas.microsoft.com/office/drawing/2014/main" id="{E130E5C8-8660-4D01-AD3B-CEEFB37F7538}"/>
              </a:ext>
            </a:extLst>
          </p:cNvPr>
          <p:cNvSpPr>
            <a:spLocks noGrp="1"/>
          </p:cNvSpPr>
          <p:nvPr>
            <p:ph type="body" sz="quarter" idx="22"/>
          </p:nvPr>
        </p:nvSpPr>
        <p:spPr>
          <a:xfrm>
            <a:off x="7211400" y="1322388"/>
            <a:ext cx="1899657" cy="4554538"/>
          </a:xfrm>
        </p:spPr>
        <p:txBody>
          <a:bodyPr/>
          <a:lstStyle>
            <a:lvl1pPr>
              <a:defRPr sz="1600" b="1" kern="0" spc="0">
                <a:solidFill>
                  <a:srgbClr val="00338D"/>
                </a:solidFill>
              </a:defRPr>
            </a:lvl1pPr>
            <a:lvl2pPr>
              <a:defRPr sz="1600" b="0" kern="0">
                <a:solidFill>
                  <a:schemeClr val="tx1"/>
                </a:solidFill>
              </a:defRPr>
            </a:lvl2pPr>
            <a:lvl3pPr>
              <a:defRPr sz="1600" kern="0">
                <a:solidFill>
                  <a:schemeClr val="tx1"/>
                </a:solidFill>
              </a:defRPr>
            </a:lvl3pPr>
            <a:lvl4pPr>
              <a:defRPr sz="1600" kern="0">
                <a:solidFill>
                  <a:schemeClr val="tx1"/>
                </a:solidFill>
              </a:defRPr>
            </a:lvl4pPr>
            <a:lvl5pPr marL="461963" indent="-231775">
              <a:buClr>
                <a:schemeClr val="tx2"/>
              </a:buClr>
              <a:buFont typeface="Arial" panose="020B0604020202020204" pitchFamily="34" charset="0"/>
              <a:buChar char="-"/>
              <a:defRPr sz="1600" kern="0">
                <a:solidFill>
                  <a:schemeClr val="tx1"/>
                </a:solidFill>
              </a:defRPr>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4" name="Text Placeholder 8">
            <a:extLst>
              <a:ext uri="{FF2B5EF4-FFF2-40B4-BE49-F238E27FC236}">
                <a16:creationId xmlns:a16="http://schemas.microsoft.com/office/drawing/2014/main" id="{F404CCF0-6C3D-42EE-9F8D-FE237FEEB13D}"/>
              </a:ext>
            </a:extLst>
          </p:cNvPr>
          <p:cNvSpPr>
            <a:spLocks noGrp="1"/>
          </p:cNvSpPr>
          <p:nvPr>
            <p:ph type="body" sz="quarter" idx="23"/>
          </p:nvPr>
        </p:nvSpPr>
        <p:spPr>
          <a:xfrm>
            <a:off x="9280798" y="1322388"/>
            <a:ext cx="1899657" cy="4554538"/>
          </a:xfrm>
        </p:spPr>
        <p:txBody>
          <a:bodyPr/>
          <a:lstStyle>
            <a:lvl1pPr>
              <a:defRPr sz="1600" b="1" kern="0" spc="0">
                <a:solidFill>
                  <a:srgbClr val="00338D"/>
                </a:solidFill>
              </a:defRPr>
            </a:lvl1pPr>
            <a:lvl2pPr>
              <a:defRPr sz="1600" b="0" kern="0">
                <a:solidFill>
                  <a:schemeClr val="tx1"/>
                </a:solidFill>
              </a:defRPr>
            </a:lvl2pPr>
            <a:lvl3pPr>
              <a:defRPr sz="1600" kern="0">
                <a:solidFill>
                  <a:schemeClr val="tx1"/>
                </a:solidFill>
              </a:defRPr>
            </a:lvl3pPr>
            <a:lvl4pPr>
              <a:defRPr sz="1600" kern="0">
                <a:solidFill>
                  <a:schemeClr val="tx1"/>
                </a:solidFill>
              </a:defRPr>
            </a:lvl4pPr>
            <a:lvl5pPr marL="461963" indent="-231775">
              <a:buClr>
                <a:schemeClr val="tx2"/>
              </a:buClr>
              <a:buFont typeface="Arial" panose="020B0604020202020204" pitchFamily="34" charset="0"/>
              <a:buChar char="-"/>
              <a:defRPr sz="1600" kern="0">
                <a:solidFill>
                  <a:schemeClr val="tx1"/>
                </a:solidFill>
              </a:defRPr>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199608904"/>
      </p:ext>
    </p:extLst>
  </p:cSld>
  <p:clrMapOvr>
    <a:masterClrMapping/>
  </p:clrMapOvr>
  <p:extLst>
    <p:ext uri="{DCECCB84-F9BA-43D5-87BE-67443E8EF086}">
      <p15:sldGuideLst xmlns:p15="http://schemas.microsoft.com/office/powerpoint/2012/main">
        <p15:guide id="1" orient="horz" pos="1296">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rocess 5 Column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1003201"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8"/>
          <p:cNvSpPr>
            <a:spLocks noGrp="1"/>
          </p:cNvSpPr>
          <p:nvPr>
            <p:ph type="body" sz="quarter" idx="11"/>
          </p:nvPr>
        </p:nvSpPr>
        <p:spPr>
          <a:xfrm>
            <a:off x="3068984"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8"/>
          <p:cNvSpPr>
            <a:spLocks noGrp="1"/>
          </p:cNvSpPr>
          <p:nvPr>
            <p:ph type="body" sz="quarter" idx="12"/>
          </p:nvPr>
        </p:nvSpPr>
        <p:spPr>
          <a:xfrm>
            <a:off x="5134768"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ext Placeholder 8"/>
          <p:cNvSpPr>
            <a:spLocks noGrp="1"/>
          </p:cNvSpPr>
          <p:nvPr>
            <p:ph type="body" sz="quarter" idx="13"/>
          </p:nvPr>
        </p:nvSpPr>
        <p:spPr>
          <a:xfrm>
            <a:off x="7200552"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12"/>
          <p:cNvSpPr>
            <a:spLocks noGrp="1"/>
          </p:cNvSpPr>
          <p:nvPr>
            <p:ph type="body" sz="quarter" idx="14" hasCustomPrompt="1"/>
          </p:nvPr>
        </p:nvSpPr>
        <p:spPr>
          <a:xfrm>
            <a:off x="1003200"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15" name="Text Placeholder 12"/>
          <p:cNvSpPr>
            <a:spLocks noGrp="1"/>
          </p:cNvSpPr>
          <p:nvPr>
            <p:ph type="body" sz="quarter" idx="15" hasCustomPrompt="1"/>
          </p:nvPr>
        </p:nvSpPr>
        <p:spPr>
          <a:xfrm>
            <a:off x="3068984"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16" name="Text Placeholder 12"/>
          <p:cNvSpPr>
            <a:spLocks noGrp="1"/>
          </p:cNvSpPr>
          <p:nvPr>
            <p:ph type="body" sz="quarter" idx="16" hasCustomPrompt="1"/>
          </p:nvPr>
        </p:nvSpPr>
        <p:spPr>
          <a:xfrm>
            <a:off x="5134768"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17" name="Text Placeholder 12"/>
          <p:cNvSpPr>
            <a:spLocks noGrp="1"/>
          </p:cNvSpPr>
          <p:nvPr>
            <p:ph type="body" sz="quarter" idx="17" hasCustomPrompt="1"/>
          </p:nvPr>
        </p:nvSpPr>
        <p:spPr>
          <a:xfrm>
            <a:off x="7200552"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11" name="Text Placeholder 12"/>
          <p:cNvSpPr>
            <a:spLocks noGrp="1"/>
          </p:cNvSpPr>
          <p:nvPr>
            <p:ph type="body" sz="quarter" idx="18" hasCustomPrompt="1"/>
          </p:nvPr>
        </p:nvSpPr>
        <p:spPr>
          <a:xfrm>
            <a:off x="9266337" y="1331913"/>
            <a:ext cx="1935163"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12" name="Text Placeholder 8"/>
          <p:cNvSpPr>
            <a:spLocks noGrp="1"/>
          </p:cNvSpPr>
          <p:nvPr>
            <p:ph type="body" sz="quarter" idx="19"/>
          </p:nvPr>
        </p:nvSpPr>
        <p:spPr>
          <a:xfrm>
            <a:off x="9266337"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 name="Title 2">
            <a:extLst>
              <a:ext uri="{FF2B5EF4-FFF2-40B4-BE49-F238E27FC236}">
                <a16:creationId xmlns:a16="http://schemas.microsoft.com/office/drawing/2014/main" id="{B6F9AD75-9C5D-491A-8EB6-1E4763A9BC35}"/>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41985280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rocess 5 Columns_Cobalt Blue">
    <p:spTree>
      <p:nvGrpSpPr>
        <p:cNvPr id="1" name=""/>
        <p:cNvGrpSpPr/>
        <p:nvPr/>
      </p:nvGrpSpPr>
      <p:grpSpPr>
        <a:xfrm>
          <a:off x="0" y="0"/>
          <a:ext cx="0" cy="0"/>
          <a:chOff x="0" y="0"/>
          <a:chExt cx="0" cy="0"/>
        </a:xfrm>
      </p:grpSpPr>
      <p:sp>
        <p:nvSpPr>
          <p:cNvPr id="27" name="Text Placeholder 8">
            <a:extLst>
              <a:ext uri="{FF2B5EF4-FFF2-40B4-BE49-F238E27FC236}">
                <a16:creationId xmlns:a16="http://schemas.microsoft.com/office/drawing/2014/main" id="{A68D3E60-F95F-4250-92C1-89CF93433E23}"/>
              </a:ext>
            </a:extLst>
          </p:cNvPr>
          <p:cNvSpPr>
            <a:spLocks noGrp="1"/>
          </p:cNvSpPr>
          <p:nvPr>
            <p:ph type="body" sz="quarter" idx="10"/>
          </p:nvPr>
        </p:nvSpPr>
        <p:spPr>
          <a:xfrm>
            <a:off x="1003201"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8" name="Text Placeholder 8">
            <a:extLst>
              <a:ext uri="{FF2B5EF4-FFF2-40B4-BE49-F238E27FC236}">
                <a16:creationId xmlns:a16="http://schemas.microsoft.com/office/drawing/2014/main" id="{8D8E592C-F128-4E4B-970B-BFB5C0F2A492}"/>
              </a:ext>
            </a:extLst>
          </p:cNvPr>
          <p:cNvSpPr>
            <a:spLocks noGrp="1"/>
          </p:cNvSpPr>
          <p:nvPr>
            <p:ph type="body" sz="quarter" idx="11"/>
          </p:nvPr>
        </p:nvSpPr>
        <p:spPr>
          <a:xfrm>
            <a:off x="3068984"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9" name="Text Placeholder 8">
            <a:extLst>
              <a:ext uri="{FF2B5EF4-FFF2-40B4-BE49-F238E27FC236}">
                <a16:creationId xmlns:a16="http://schemas.microsoft.com/office/drawing/2014/main" id="{EE6B17CD-E0EF-40A4-A171-4E4B731CE0D9}"/>
              </a:ext>
            </a:extLst>
          </p:cNvPr>
          <p:cNvSpPr>
            <a:spLocks noGrp="1"/>
          </p:cNvSpPr>
          <p:nvPr>
            <p:ph type="body" sz="quarter" idx="12"/>
          </p:nvPr>
        </p:nvSpPr>
        <p:spPr>
          <a:xfrm>
            <a:off x="5134768"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0" name="Text Placeholder 8">
            <a:extLst>
              <a:ext uri="{FF2B5EF4-FFF2-40B4-BE49-F238E27FC236}">
                <a16:creationId xmlns:a16="http://schemas.microsoft.com/office/drawing/2014/main" id="{03C9A44B-2A8F-416D-A76B-F3A018572E3F}"/>
              </a:ext>
            </a:extLst>
          </p:cNvPr>
          <p:cNvSpPr>
            <a:spLocks noGrp="1"/>
          </p:cNvSpPr>
          <p:nvPr>
            <p:ph type="body" sz="quarter" idx="13"/>
          </p:nvPr>
        </p:nvSpPr>
        <p:spPr>
          <a:xfrm>
            <a:off x="7200552"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1" name="Text Placeholder 12">
            <a:extLst>
              <a:ext uri="{FF2B5EF4-FFF2-40B4-BE49-F238E27FC236}">
                <a16:creationId xmlns:a16="http://schemas.microsoft.com/office/drawing/2014/main" id="{D3A5B3AC-C2E0-40CF-9D31-036461F790D0}"/>
              </a:ext>
            </a:extLst>
          </p:cNvPr>
          <p:cNvSpPr>
            <a:spLocks noGrp="1"/>
          </p:cNvSpPr>
          <p:nvPr>
            <p:ph type="body" sz="quarter" idx="14" hasCustomPrompt="1"/>
          </p:nvPr>
        </p:nvSpPr>
        <p:spPr>
          <a:xfrm>
            <a:off x="1003200"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32" name="Text Placeholder 12">
            <a:extLst>
              <a:ext uri="{FF2B5EF4-FFF2-40B4-BE49-F238E27FC236}">
                <a16:creationId xmlns:a16="http://schemas.microsoft.com/office/drawing/2014/main" id="{969E3860-942E-40E2-A1C8-AF5DF29675F7}"/>
              </a:ext>
            </a:extLst>
          </p:cNvPr>
          <p:cNvSpPr>
            <a:spLocks noGrp="1"/>
          </p:cNvSpPr>
          <p:nvPr>
            <p:ph type="body" sz="quarter" idx="15" hasCustomPrompt="1"/>
          </p:nvPr>
        </p:nvSpPr>
        <p:spPr>
          <a:xfrm>
            <a:off x="3068984"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33" name="Text Placeholder 12">
            <a:extLst>
              <a:ext uri="{FF2B5EF4-FFF2-40B4-BE49-F238E27FC236}">
                <a16:creationId xmlns:a16="http://schemas.microsoft.com/office/drawing/2014/main" id="{8E580107-2025-4C04-9884-4A6DBB63DE03}"/>
              </a:ext>
            </a:extLst>
          </p:cNvPr>
          <p:cNvSpPr>
            <a:spLocks noGrp="1"/>
          </p:cNvSpPr>
          <p:nvPr>
            <p:ph type="body" sz="quarter" idx="16" hasCustomPrompt="1"/>
          </p:nvPr>
        </p:nvSpPr>
        <p:spPr>
          <a:xfrm>
            <a:off x="5134768"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34" name="Text Placeholder 12">
            <a:extLst>
              <a:ext uri="{FF2B5EF4-FFF2-40B4-BE49-F238E27FC236}">
                <a16:creationId xmlns:a16="http://schemas.microsoft.com/office/drawing/2014/main" id="{BC4D5128-392D-4FC9-A83F-FA43203A40D7}"/>
              </a:ext>
            </a:extLst>
          </p:cNvPr>
          <p:cNvSpPr>
            <a:spLocks noGrp="1"/>
          </p:cNvSpPr>
          <p:nvPr>
            <p:ph type="body" sz="quarter" idx="17" hasCustomPrompt="1"/>
          </p:nvPr>
        </p:nvSpPr>
        <p:spPr>
          <a:xfrm>
            <a:off x="7200552"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35" name="Text Placeholder 12">
            <a:extLst>
              <a:ext uri="{FF2B5EF4-FFF2-40B4-BE49-F238E27FC236}">
                <a16:creationId xmlns:a16="http://schemas.microsoft.com/office/drawing/2014/main" id="{A8EB5529-8601-4864-9983-FBB672B8B9FF}"/>
              </a:ext>
            </a:extLst>
          </p:cNvPr>
          <p:cNvSpPr>
            <a:spLocks noGrp="1"/>
          </p:cNvSpPr>
          <p:nvPr>
            <p:ph type="body" sz="quarter" idx="18" hasCustomPrompt="1"/>
          </p:nvPr>
        </p:nvSpPr>
        <p:spPr>
          <a:xfrm>
            <a:off x="9266337" y="1331913"/>
            <a:ext cx="1935163"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36" name="Text Placeholder 8">
            <a:extLst>
              <a:ext uri="{FF2B5EF4-FFF2-40B4-BE49-F238E27FC236}">
                <a16:creationId xmlns:a16="http://schemas.microsoft.com/office/drawing/2014/main" id="{4715BC67-F699-49E6-B5D7-22ED9DFA817E}"/>
              </a:ext>
            </a:extLst>
          </p:cNvPr>
          <p:cNvSpPr>
            <a:spLocks noGrp="1"/>
          </p:cNvSpPr>
          <p:nvPr>
            <p:ph type="body" sz="quarter" idx="19"/>
          </p:nvPr>
        </p:nvSpPr>
        <p:spPr>
          <a:xfrm>
            <a:off x="9266337" y="1936712"/>
            <a:ext cx="1728000" cy="3940213"/>
          </a:xfrm>
          <a:solidFill>
            <a:schemeClr val="bg1">
              <a:lumMod val="85000"/>
            </a:schemeClr>
          </a:solidFill>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 name="Title 2">
            <a:extLst>
              <a:ext uri="{FF2B5EF4-FFF2-40B4-BE49-F238E27FC236}">
                <a16:creationId xmlns:a16="http://schemas.microsoft.com/office/drawing/2014/main" id="{EB51C022-C0B7-4310-BC9F-D7C63034FE3A}"/>
              </a:ext>
            </a:extLst>
          </p:cNvPr>
          <p:cNvSpPr>
            <a:spLocks noGrp="1"/>
          </p:cNvSpPr>
          <p:nvPr>
            <p:ph type="title"/>
          </p:nvPr>
        </p:nvSpPr>
        <p:spPr/>
        <p:txBody>
          <a:bodyPr/>
          <a:lstStyle>
            <a:lvl1pPr>
              <a:defRPr>
                <a:solidFill>
                  <a:schemeClr val="accent1"/>
                </a:solidFill>
              </a:defRPr>
            </a:lvl1pPr>
          </a:lstStyle>
          <a:p>
            <a:r>
              <a:rPr lang="en-US"/>
              <a:t>Click to edit Master title style</a:t>
            </a:r>
            <a:endParaRPr lang="en-GB"/>
          </a:p>
        </p:txBody>
      </p:sp>
    </p:spTree>
    <p:extLst>
      <p:ext uri="{BB962C8B-B14F-4D97-AF65-F5344CB8AC3E}">
        <p14:creationId xmlns:p14="http://schemas.microsoft.com/office/powerpoint/2010/main" val="3668188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rocess 6 Column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3580C36-1E70-46DD-9783-AFD66B7DEC90}"/>
              </a:ext>
            </a:extLst>
          </p:cNvPr>
          <p:cNvSpPr/>
          <p:nvPr userDrawn="1"/>
        </p:nvSpPr>
        <p:spPr>
          <a:xfrm>
            <a:off x="0" y="0"/>
            <a:ext cx="12192000" cy="268605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9" name="Text Placeholder 8"/>
          <p:cNvSpPr>
            <a:spLocks noGrp="1"/>
          </p:cNvSpPr>
          <p:nvPr>
            <p:ph type="body" sz="quarter" idx="10"/>
          </p:nvPr>
        </p:nvSpPr>
        <p:spPr>
          <a:xfrm>
            <a:off x="1003200" y="2009775"/>
            <a:ext cx="1981300"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8"/>
          <p:cNvSpPr>
            <a:spLocks noGrp="1"/>
          </p:cNvSpPr>
          <p:nvPr>
            <p:ph type="body" sz="quarter" idx="11"/>
          </p:nvPr>
        </p:nvSpPr>
        <p:spPr>
          <a:xfrm>
            <a:off x="3060888" y="2009775"/>
            <a:ext cx="1981300"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8"/>
          <p:cNvSpPr>
            <a:spLocks noGrp="1"/>
          </p:cNvSpPr>
          <p:nvPr>
            <p:ph type="body" sz="quarter" idx="12"/>
          </p:nvPr>
        </p:nvSpPr>
        <p:spPr>
          <a:xfrm>
            <a:off x="5118576" y="2009775"/>
            <a:ext cx="1981300"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ext Placeholder 8"/>
          <p:cNvSpPr>
            <a:spLocks noGrp="1"/>
          </p:cNvSpPr>
          <p:nvPr>
            <p:ph type="body" sz="quarter" idx="13"/>
          </p:nvPr>
        </p:nvSpPr>
        <p:spPr>
          <a:xfrm>
            <a:off x="7176264" y="2009775"/>
            <a:ext cx="1981300"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4" name="Text Placeholder 8">
            <a:extLst>
              <a:ext uri="{FF2B5EF4-FFF2-40B4-BE49-F238E27FC236}">
                <a16:creationId xmlns:a16="http://schemas.microsoft.com/office/drawing/2014/main" id="{E469478F-D315-4922-A7E4-E575455BF352}"/>
              </a:ext>
            </a:extLst>
          </p:cNvPr>
          <p:cNvSpPr>
            <a:spLocks noGrp="1"/>
          </p:cNvSpPr>
          <p:nvPr>
            <p:ph type="body" sz="quarter" idx="20"/>
          </p:nvPr>
        </p:nvSpPr>
        <p:spPr>
          <a:xfrm>
            <a:off x="9233951" y="2009775"/>
            <a:ext cx="1981300" cy="3867150"/>
          </a:xfrm>
          <a:solidFill>
            <a:schemeClr val="bg1"/>
          </a:solidFill>
          <a:ln w="6350">
            <a:solidFill>
              <a:schemeClr val="accent1"/>
            </a:solidFill>
          </a:ln>
        </p:spPr>
        <p:txBody>
          <a:bodyPr lIns="108000" tIns="108000" rIns="108000" bIns="108000"/>
          <a:lstStyle>
            <a:lvl1pPr algn="l">
              <a:defRPr sz="1400"/>
            </a:lvl1pPr>
            <a:lvl2pPr algn="l">
              <a:defRPr sz="1400"/>
            </a:lvl2pPr>
            <a:lvl3pPr algn="l">
              <a:defRPr sz="1400"/>
            </a:lvl3pPr>
            <a:lvl4pPr algn="l">
              <a:defRPr sz="1400"/>
            </a:lvl4pPr>
            <a:lvl5pPr algn="l">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Text Placeholder 9">
            <a:extLst>
              <a:ext uri="{FF2B5EF4-FFF2-40B4-BE49-F238E27FC236}">
                <a16:creationId xmlns:a16="http://schemas.microsoft.com/office/drawing/2014/main" id="{38557E01-A30E-46EA-BAB3-4F33E0992F32}"/>
              </a:ext>
            </a:extLst>
          </p:cNvPr>
          <p:cNvSpPr>
            <a:spLocks noGrp="1"/>
          </p:cNvSpPr>
          <p:nvPr>
            <p:ph type="body" sz="quarter" idx="21"/>
          </p:nvPr>
        </p:nvSpPr>
        <p:spPr>
          <a:xfrm>
            <a:off x="995363" y="1330325"/>
            <a:ext cx="10185400" cy="538609"/>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p:txBody>
      </p:sp>
      <p:sp>
        <p:nvSpPr>
          <p:cNvPr id="7" name="Title 6">
            <a:extLst>
              <a:ext uri="{FF2B5EF4-FFF2-40B4-BE49-F238E27FC236}">
                <a16:creationId xmlns:a16="http://schemas.microsoft.com/office/drawing/2014/main" id="{59724627-195E-4BFD-9A60-FFD6EECF128B}"/>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GB"/>
          </a:p>
        </p:txBody>
      </p:sp>
    </p:spTree>
    <p:extLst>
      <p:ext uri="{BB962C8B-B14F-4D97-AF65-F5344CB8AC3E}">
        <p14:creationId xmlns:p14="http://schemas.microsoft.com/office/powerpoint/2010/main" val="152212498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rocess 4 Column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1003200" y="1936713"/>
            <a:ext cx="2196000" cy="3940213"/>
          </a:xfrm>
          <a:solidFill>
            <a:schemeClr val="bg1">
              <a:lumMod val="85000"/>
            </a:schemeClr>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8"/>
          <p:cNvSpPr>
            <a:spLocks noGrp="1"/>
          </p:cNvSpPr>
          <p:nvPr>
            <p:ph type="body" sz="quarter" idx="11"/>
          </p:nvPr>
        </p:nvSpPr>
        <p:spPr>
          <a:xfrm>
            <a:off x="3593775" y="1936713"/>
            <a:ext cx="2196000" cy="3940213"/>
          </a:xfrm>
          <a:solidFill>
            <a:schemeClr val="bg1">
              <a:lumMod val="85000"/>
            </a:schemeClr>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8"/>
          <p:cNvSpPr>
            <a:spLocks noGrp="1"/>
          </p:cNvSpPr>
          <p:nvPr>
            <p:ph type="body" sz="quarter" idx="12"/>
          </p:nvPr>
        </p:nvSpPr>
        <p:spPr>
          <a:xfrm>
            <a:off x="6184350" y="1936713"/>
            <a:ext cx="2196000" cy="3940213"/>
          </a:xfrm>
          <a:solidFill>
            <a:schemeClr val="bg1">
              <a:lumMod val="85000"/>
            </a:schemeClr>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ext Placeholder 8"/>
          <p:cNvSpPr>
            <a:spLocks noGrp="1"/>
          </p:cNvSpPr>
          <p:nvPr>
            <p:ph type="body" sz="quarter" idx="13"/>
          </p:nvPr>
        </p:nvSpPr>
        <p:spPr>
          <a:xfrm>
            <a:off x="8774926" y="1936713"/>
            <a:ext cx="2196000" cy="3940213"/>
          </a:xfrm>
          <a:solidFill>
            <a:schemeClr val="bg1">
              <a:lumMod val="85000"/>
            </a:schemeClr>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12"/>
          <p:cNvSpPr>
            <a:spLocks noGrp="1"/>
          </p:cNvSpPr>
          <p:nvPr>
            <p:ph type="body" sz="quarter" idx="14" hasCustomPrompt="1"/>
          </p:nvPr>
        </p:nvSpPr>
        <p:spPr>
          <a:xfrm>
            <a:off x="100320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15" name="Text Placeholder 12"/>
          <p:cNvSpPr>
            <a:spLocks noGrp="1"/>
          </p:cNvSpPr>
          <p:nvPr>
            <p:ph type="body" sz="quarter" idx="15" hasCustomPrompt="1"/>
          </p:nvPr>
        </p:nvSpPr>
        <p:spPr>
          <a:xfrm>
            <a:off x="3593775"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16" name="Text Placeholder 12"/>
          <p:cNvSpPr>
            <a:spLocks noGrp="1"/>
          </p:cNvSpPr>
          <p:nvPr>
            <p:ph type="body" sz="quarter" idx="16" hasCustomPrompt="1"/>
          </p:nvPr>
        </p:nvSpPr>
        <p:spPr>
          <a:xfrm>
            <a:off x="6184350"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17" name="Text Placeholder 12"/>
          <p:cNvSpPr>
            <a:spLocks noGrp="1"/>
          </p:cNvSpPr>
          <p:nvPr>
            <p:ph type="body" sz="quarter" idx="17" hasCustomPrompt="1"/>
          </p:nvPr>
        </p:nvSpPr>
        <p:spPr>
          <a:xfrm>
            <a:off x="8774926" y="1331913"/>
            <a:ext cx="2424887" cy="604800"/>
          </a:xfrm>
          <a:prstGeom prst="homePlate">
            <a:avLst>
              <a:gd name="adj" fmla="val 34200"/>
            </a:avLst>
          </a:prstGeom>
          <a:solidFill>
            <a:schemeClr val="accent2"/>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3" name="Title 2">
            <a:extLst>
              <a:ext uri="{FF2B5EF4-FFF2-40B4-BE49-F238E27FC236}">
                <a16:creationId xmlns:a16="http://schemas.microsoft.com/office/drawing/2014/main" id="{DE70D7C0-6953-439A-A54E-CED56520F828}"/>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3203968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rocess 4 Columns_Cobalt Blue">
    <p:spTree>
      <p:nvGrpSpPr>
        <p:cNvPr id="1" name=""/>
        <p:cNvGrpSpPr/>
        <p:nvPr/>
      </p:nvGrpSpPr>
      <p:grpSpPr>
        <a:xfrm>
          <a:off x="0" y="0"/>
          <a:ext cx="0" cy="0"/>
          <a:chOff x="0" y="0"/>
          <a:chExt cx="0" cy="0"/>
        </a:xfrm>
      </p:grpSpPr>
      <p:sp>
        <p:nvSpPr>
          <p:cNvPr id="11" name="Text Placeholder 8">
            <a:extLst>
              <a:ext uri="{FF2B5EF4-FFF2-40B4-BE49-F238E27FC236}">
                <a16:creationId xmlns:a16="http://schemas.microsoft.com/office/drawing/2014/main" id="{ABA5FBEF-FE77-4CC8-B2D5-D94327DAF658}"/>
              </a:ext>
            </a:extLst>
          </p:cNvPr>
          <p:cNvSpPr>
            <a:spLocks noGrp="1"/>
          </p:cNvSpPr>
          <p:nvPr>
            <p:ph type="body" sz="quarter" idx="10"/>
          </p:nvPr>
        </p:nvSpPr>
        <p:spPr>
          <a:xfrm>
            <a:off x="1003200" y="1936713"/>
            <a:ext cx="2196000" cy="3940213"/>
          </a:xfrm>
          <a:solidFill>
            <a:schemeClr val="bg1">
              <a:lumMod val="85000"/>
            </a:schemeClr>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Text Placeholder 8">
            <a:extLst>
              <a:ext uri="{FF2B5EF4-FFF2-40B4-BE49-F238E27FC236}">
                <a16:creationId xmlns:a16="http://schemas.microsoft.com/office/drawing/2014/main" id="{659D9BAA-2BF4-4A94-BAA4-5D091A296246}"/>
              </a:ext>
            </a:extLst>
          </p:cNvPr>
          <p:cNvSpPr>
            <a:spLocks noGrp="1"/>
          </p:cNvSpPr>
          <p:nvPr>
            <p:ph type="body" sz="quarter" idx="11"/>
          </p:nvPr>
        </p:nvSpPr>
        <p:spPr>
          <a:xfrm>
            <a:off x="3593775" y="1936713"/>
            <a:ext cx="2196000" cy="3940213"/>
          </a:xfrm>
          <a:solidFill>
            <a:schemeClr val="bg1">
              <a:lumMod val="85000"/>
            </a:schemeClr>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4" name="Text Placeholder 8">
            <a:extLst>
              <a:ext uri="{FF2B5EF4-FFF2-40B4-BE49-F238E27FC236}">
                <a16:creationId xmlns:a16="http://schemas.microsoft.com/office/drawing/2014/main" id="{E3D170C1-7106-44D2-A62F-A804F244A090}"/>
              </a:ext>
            </a:extLst>
          </p:cNvPr>
          <p:cNvSpPr>
            <a:spLocks noGrp="1"/>
          </p:cNvSpPr>
          <p:nvPr>
            <p:ph type="body" sz="quarter" idx="12"/>
          </p:nvPr>
        </p:nvSpPr>
        <p:spPr>
          <a:xfrm>
            <a:off x="6184350" y="1936713"/>
            <a:ext cx="2196000" cy="3940213"/>
          </a:xfrm>
          <a:solidFill>
            <a:schemeClr val="bg1">
              <a:lumMod val="85000"/>
            </a:schemeClr>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8" name="Text Placeholder 8">
            <a:extLst>
              <a:ext uri="{FF2B5EF4-FFF2-40B4-BE49-F238E27FC236}">
                <a16:creationId xmlns:a16="http://schemas.microsoft.com/office/drawing/2014/main" id="{5DDAC4CF-AC2F-4D83-9FB0-DDFB71EE9A2C}"/>
              </a:ext>
            </a:extLst>
          </p:cNvPr>
          <p:cNvSpPr>
            <a:spLocks noGrp="1"/>
          </p:cNvSpPr>
          <p:nvPr>
            <p:ph type="body" sz="quarter" idx="13"/>
          </p:nvPr>
        </p:nvSpPr>
        <p:spPr>
          <a:xfrm>
            <a:off x="8774926" y="1936713"/>
            <a:ext cx="2196000" cy="3940213"/>
          </a:xfrm>
          <a:solidFill>
            <a:schemeClr val="bg1">
              <a:lumMod val="85000"/>
            </a:schemeClr>
          </a:solidFill>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Text Placeholder 12">
            <a:extLst>
              <a:ext uri="{FF2B5EF4-FFF2-40B4-BE49-F238E27FC236}">
                <a16:creationId xmlns:a16="http://schemas.microsoft.com/office/drawing/2014/main" id="{3C84B130-9B9F-460C-87A1-4E3012ECEA7A}"/>
              </a:ext>
            </a:extLst>
          </p:cNvPr>
          <p:cNvSpPr>
            <a:spLocks noGrp="1"/>
          </p:cNvSpPr>
          <p:nvPr>
            <p:ph type="body" sz="quarter" idx="14" hasCustomPrompt="1"/>
          </p:nvPr>
        </p:nvSpPr>
        <p:spPr>
          <a:xfrm>
            <a:off x="100320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20" name="Text Placeholder 12">
            <a:extLst>
              <a:ext uri="{FF2B5EF4-FFF2-40B4-BE49-F238E27FC236}">
                <a16:creationId xmlns:a16="http://schemas.microsoft.com/office/drawing/2014/main" id="{FC076374-F8FA-413A-9C7F-81C823512353}"/>
              </a:ext>
            </a:extLst>
          </p:cNvPr>
          <p:cNvSpPr>
            <a:spLocks noGrp="1"/>
          </p:cNvSpPr>
          <p:nvPr>
            <p:ph type="body" sz="quarter" idx="15" hasCustomPrompt="1"/>
          </p:nvPr>
        </p:nvSpPr>
        <p:spPr>
          <a:xfrm>
            <a:off x="3593775"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21" name="Text Placeholder 12">
            <a:extLst>
              <a:ext uri="{FF2B5EF4-FFF2-40B4-BE49-F238E27FC236}">
                <a16:creationId xmlns:a16="http://schemas.microsoft.com/office/drawing/2014/main" id="{92DC24D7-E120-435A-8A2A-98E939AC4C9C}"/>
              </a:ext>
            </a:extLst>
          </p:cNvPr>
          <p:cNvSpPr>
            <a:spLocks noGrp="1"/>
          </p:cNvSpPr>
          <p:nvPr>
            <p:ph type="body" sz="quarter" idx="16" hasCustomPrompt="1"/>
          </p:nvPr>
        </p:nvSpPr>
        <p:spPr>
          <a:xfrm>
            <a:off x="6184350"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22" name="Text Placeholder 12">
            <a:extLst>
              <a:ext uri="{FF2B5EF4-FFF2-40B4-BE49-F238E27FC236}">
                <a16:creationId xmlns:a16="http://schemas.microsoft.com/office/drawing/2014/main" id="{41F15369-328E-43E6-894F-1F86414EB3F0}"/>
              </a:ext>
            </a:extLst>
          </p:cNvPr>
          <p:cNvSpPr>
            <a:spLocks noGrp="1"/>
          </p:cNvSpPr>
          <p:nvPr>
            <p:ph type="body" sz="quarter" idx="17" hasCustomPrompt="1"/>
          </p:nvPr>
        </p:nvSpPr>
        <p:spPr>
          <a:xfrm>
            <a:off x="8774926" y="1331913"/>
            <a:ext cx="2424887" cy="604800"/>
          </a:xfrm>
          <a:prstGeom prst="homePlate">
            <a:avLst>
              <a:gd name="adj" fmla="val 34200"/>
            </a:avLst>
          </a:prstGeom>
          <a:solidFill>
            <a:schemeClr val="accent1"/>
          </a:solidFill>
        </p:spPr>
        <p:txBody>
          <a:bodyPr lIns="108000" tIns="108000" rIns="108000" bIns="108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add text</a:t>
            </a:r>
            <a:endParaRPr lang="en-GB"/>
          </a:p>
        </p:txBody>
      </p:sp>
      <p:sp>
        <p:nvSpPr>
          <p:cNvPr id="3" name="Title 2">
            <a:extLst>
              <a:ext uri="{FF2B5EF4-FFF2-40B4-BE49-F238E27FC236}">
                <a16:creationId xmlns:a16="http://schemas.microsoft.com/office/drawing/2014/main" id="{9890D0D6-CEB9-47AA-B0BF-EB213FE3B803}"/>
              </a:ext>
            </a:extLst>
          </p:cNvPr>
          <p:cNvSpPr>
            <a:spLocks noGrp="1"/>
          </p:cNvSpPr>
          <p:nvPr>
            <p:ph type="title"/>
          </p:nvPr>
        </p:nvSpPr>
        <p:spPr/>
        <p:txBody>
          <a:bodyPr/>
          <a:lstStyle>
            <a:lvl1pPr>
              <a:defRPr>
                <a:solidFill>
                  <a:schemeClr val="accent1"/>
                </a:solidFill>
              </a:defRPr>
            </a:lvl1pPr>
          </a:lstStyle>
          <a:p>
            <a:r>
              <a:rPr lang="en-US"/>
              <a:t>Click to edit Master title style</a:t>
            </a:r>
            <a:endParaRPr lang="en-GB"/>
          </a:p>
        </p:txBody>
      </p:sp>
    </p:spTree>
    <p:extLst>
      <p:ext uri="{BB962C8B-B14F-4D97-AF65-F5344CB8AC3E}">
        <p14:creationId xmlns:p14="http://schemas.microsoft.com/office/powerpoint/2010/main" val="216356796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5_PROCESS FIVE COLUMN">
    <p:spTree>
      <p:nvGrpSpPr>
        <p:cNvPr id="1" name=""/>
        <p:cNvGrpSpPr/>
        <p:nvPr/>
      </p:nvGrpSpPr>
      <p:grpSpPr>
        <a:xfrm>
          <a:off x="0" y="0"/>
          <a:ext cx="0" cy="0"/>
          <a:chOff x="0" y="0"/>
          <a:chExt cx="0" cy="0"/>
        </a:xfrm>
      </p:grpSpPr>
      <p:sp>
        <p:nvSpPr>
          <p:cNvPr id="8" name="Text Placeholder 8">
            <a:extLst>
              <a:ext uri="{FF2B5EF4-FFF2-40B4-BE49-F238E27FC236}">
                <a16:creationId xmlns:a16="http://schemas.microsoft.com/office/drawing/2014/main" id="{2C7EC625-DE37-4829-ACBE-0373F0B82962}"/>
              </a:ext>
            </a:extLst>
          </p:cNvPr>
          <p:cNvSpPr>
            <a:spLocks noGrp="1"/>
          </p:cNvSpPr>
          <p:nvPr>
            <p:ph type="body" sz="quarter" idx="14"/>
          </p:nvPr>
        </p:nvSpPr>
        <p:spPr>
          <a:xfrm>
            <a:off x="1003200" y="1322388"/>
            <a:ext cx="1899657" cy="4554538"/>
          </a:xfrm>
          <a:solidFill>
            <a:srgbClr val="E5E5E5"/>
          </a:solidFill>
        </p:spPr>
        <p:txBody>
          <a:bodyPr lIns="91440" tIns="1005840" rIns="91440"/>
          <a:lstStyle>
            <a:lvl1pPr>
              <a:defRPr sz="1600" b="1" spc="0"/>
            </a:lvl1pPr>
            <a:lvl2pPr>
              <a:defRPr sz="1600" b="0">
                <a:solidFill>
                  <a:schemeClr val="tx1"/>
                </a:solidFill>
              </a:defRPr>
            </a:lvl2pPr>
            <a:lvl3pPr>
              <a:defRPr sz="1600" kern="0"/>
            </a:lvl3pPr>
            <a:lvl4pPr>
              <a:defRPr sz="1600" kern="0"/>
            </a:lvl4pPr>
            <a:lvl5pPr marL="461963" indent="-231775">
              <a:buClr>
                <a:schemeClr val="tx2"/>
              </a:buClr>
              <a:buFont typeface="Arial" panose="020B0604020202020204" pitchFamily="34" charset="0"/>
              <a:buChar char="-"/>
              <a:defRPr sz="1600" kern="0"/>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a:xfrm>
            <a:off x="1003200" y="432000"/>
            <a:ext cx="10185600" cy="518400"/>
          </a:xfrm>
        </p:spPr>
        <p:txBody>
          <a:bodyPr/>
          <a:lstStyle>
            <a:lvl1pPr>
              <a:defRPr kern="0"/>
            </a:lvl1pPr>
          </a:lstStyle>
          <a:p>
            <a:r>
              <a:rPr lang="en-US"/>
              <a:t>Click to edit Master title style</a:t>
            </a:r>
          </a:p>
        </p:txBody>
      </p:sp>
      <p:sp>
        <p:nvSpPr>
          <p:cNvPr id="10" name="Text Placeholder 8">
            <a:extLst>
              <a:ext uri="{FF2B5EF4-FFF2-40B4-BE49-F238E27FC236}">
                <a16:creationId xmlns:a16="http://schemas.microsoft.com/office/drawing/2014/main" id="{8037C46F-D057-4106-9B45-A730A557B5D9}"/>
              </a:ext>
            </a:extLst>
          </p:cNvPr>
          <p:cNvSpPr>
            <a:spLocks noGrp="1"/>
          </p:cNvSpPr>
          <p:nvPr>
            <p:ph type="body" sz="quarter" idx="20"/>
          </p:nvPr>
        </p:nvSpPr>
        <p:spPr>
          <a:xfrm>
            <a:off x="3072600" y="1322388"/>
            <a:ext cx="1899657" cy="4554538"/>
          </a:xfrm>
          <a:solidFill>
            <a:srgbClr val="E5E5E5"/>
          </a:solidFill>
        </p:spPr>
        <p:txBody>
          <a:bodyPr lIns="91440" tIns="1005840" rIns="91440"/>
          <a:lstStyle>
            <a:lvl1pPr>
              <a:defRPr sz="1600" b="1" spc="0"/>
            </a:lvl1pPr>
            <a:lvl2pPr>
              <a:defRPr sz="1600" b="0"/>
            </a:lvl2pPr>
            <a:lvl3pPr>
              <a:defRPr sz="1600" kern="0"/>
            </a:lvl3pPr>
            <a:lvl4pPr>
              <a:defRPr sz="1600" kern="0"/>
            </a:lvl4pPr>
            <a:lvl5pPr marL="461963" indent="-231775">
              <a:buClr>
                <a:schemeClr val="tx2"/>
              </a:buClr>
              <a:buFont typeface="Arial" panose="020B0604020202020204" pitchFamily="34" charset="0"/>
              <a:buChar char="-"/>
              <a:defRPr sz="1600" kern="0"/>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ext Placeholder 8">
            <a:extLst>
              <a:ext uri="{FF2B5EF4-FFF2-40B4-BE49-F238E27FC236}">
                <a16:creationId xmlns:a16="http://schemas.microsoft.com/office/drawing/2014/main" id="{FE33DBCF-2199-4682-AAC2-C3FC0CBE92A8}"/>
              </a:ext>
            </a:extLst>
          </p:cNvPr>
          <p:cNvSpPr>
            <a:spLocks noGrp="1"/>
          </p:cNvSpPr>
          <p:nvPr>
            <p:ph type="body" sz="quarter" idx="21"/>
          </p:nvPr>
        </p:nvSpPr>
        <p:spPr>
          <a:xfrm>
            <a:off x="5142000" y="1322388"/>
            <a:ext cx="1899657" cy="4554538"/>
          </a:xfrm>
          <a:solidFill>
            <a:srgbClr val="E5E5E5"/>
          </a:solidFill>
        </p:spPr>
        <p:txBody>
          <a:bodyPr lIns="91440" tIns="1005840" rIns="91440"/>
          <a:lstStyle>
            <a:lvl1pPr>
              <a:defRPr sz="1600" b="1" spc="0"/>
            </a:lvl1pPr>
            <a:lvl2pPr>
              <a:defRPr sz="1600" b="0"/>
            </a:lvl2pPr>
            <a:lvl3pPr>
              <a:defRPr sz="1600" kern="0"/>
            </a:lvl3pPr>
            <a:lvl4pPr>
              <a:defRPr sz="1600" kern="0"/>
            </a:lvl4pPr>
            <a:lvl5pPr marL="461963" indent="-231775">
              <a:buClr>
                <a:schemeClr val="tx2"/>
              </a:buClr>
              <a:buFont typeface="Arial" panose="020B0604020202020204" pitchFamily="34" charset="0"/>
              <a:buChar char="-"/>
              <a:defRPr sz="1600" kern="0"/>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8">
            <a:extLst>
              <a:ext uri="{FF2B5EF4-FFF2-40B4-BE49-F238E27FC236}">
                <a16:creationId xmlns:a16="http://schemas.microsoft.com/office/drawing/2014/main" id="{E130E5C8-8660-4D01-AD3B-CEEFB37F7538}"/>
              </a:ext>
            </a:extLst>
          </p:cNvPr>
          <p:cNvSpPr>
            <a:spLocks noGrp="1"/>
          </p:cNvSpPr>
          <p:nvPr>
            <p:ph type="body" sz="quarter" idx="22"/>
          </p:nvPr>
        </p:nvSpPr>
        <p:spPr>
          <a:xfrm>
            <a:off x="7211400" y="1322388"/>
            <a:ext cx="1899657" cy="4554538"/>
          </a:xfrm>
          <a:solidFill>
            <a:srgbClr val="E5E5E5"/>
          </a:solidFill>
        </p:spPr>
        <p:txBody>
          <a:bodyPr lIns="91440" tIns="1005840" rIns="91440"/>
          <a:lstStyle>
            <a:lvl1pPr>
              <a:defRPr sz="1600" b="1" spc="0"/>
            </a:lvl1pPr>
            <a:lvl2pPr>
              <a:defRPr sz="1600" b="0"/>
            </a:lvl2pPr>
            <a:lvl3pPr>
              <a:defRPr sz="1600" kern="0"/>
            </a:lvl3pPr>
            <a:lvl4pPr>
              <a:defRPr sz="1600" kern="0"/>
            </a:lvl4pPr>
            <a:lvl5pPr marL="461963" indent="-231775">
              <a:buClr>
                <a:schemeClr val="tx2"/>
              </a:buClr>
              <a:buFont typeface="Arial" panose="020B0604020202020204" pitchFamily="34" charset="0"/>
              <a:buChar char="-"/>
              <a:defRPr sz="1600" kern="0"/>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4" name="Text Placeholder 8">
            <a:extLst>
              <a:ext uri="{FF2B5EF4-FFF2-40B4-BE49-F238E27FC236}">
                <a16:creationId xmlns:a16="http://schemas.microsoft.com/office/drawing/2014/main" id="{F404CCF0-6C3D-42EE-9F8D-FE237FEEB13D}"/>
              </a:ext>
            </a:extLst>
          </p:cNvPr>
          <p:cNvSpPr>
            <a:spLocks noGrp="1"/>
          </p:cNvSpPr>
          <p:nvPr>
            <p:ph type="body" sz="quarter" idx="23"/>
          </p:nvPr>
        </p:nvSpPr>
        <p:spPr>
          <a:xfrm>
            <a:off x="9280798" y="1322388"/>
            <a:ext cx="1899657" cy="4554538"/>
          </a:xfrm>
          <a:solidFill>
            <a:srgbClr val="E5E5E5"/>
          </a:solidFill>
        </p:spPr>
        <p:txBody>
          <a:bodyPr lIns="91440" tIns="1005840" rIns="91440"/>
          <a:lstStyle>
            <a:lvl1pPr>
              <a:defRPr sz="1600" b="1" spc="0"/>
            </a:lvl1pPr>
            <a:lvl2pPr>
              <a:defRPr sz="1600" b="0"/>
            </a:lvl2pPr>
            <a:lvl3pPr>
              <a:defRPr sz="1600" kern="0"/>
            </a:lvl3pPr>
            <a:lvl4pPr>
              <a:defRPr sz="1600" kern="0"/>
            </a:lvl4pPr>
            <a:lvl5pPr marL="461963" indent="-231775">
              <a:buClr>
                <a:schemeClr val="tx2"/>
              </a:buClr>
              <a:buFont typeface="Arial" panose="020B0604020202020204" pitchFamily="34" charset="0"/>
              <a:buChar char="-"/>
              <a:defRPr sz="1600" kern="0"/>
            </a:lvl5pPr>
            <a:lvl7pPr>
              <a:defRPr sz="1600"/>
            </a:lvl7pPr>
            <a:lvl8pPr>
              <a:defRPr sz="1600"/>
            </a:lvl8pPr>
            <a:lvl9pPr marL="1090613" indent="-228600">
              <a:lnSpc>
                <a:spcPct val="100000"/>
              </a:lnSpc>
              <a:spcBef>
                <a:spcPts val="0"/>
              </a:spcBef>
              <a:spcAft>
                <a:spcPts val="600"/>
              </a:spcAft>
              <a:defRPr sz="1600">
                <a:solidFill>
                  <a:srgbClr val="00338D"/>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0A7138E-6EE9-4E16-AB30-D7C7DA3DCEFF}"/>
              </a:ext>
            </a:extLst>
          </p:cNvPr>
          <p:cNvSpPr>
            <a:spLocks noGrp="1"/>
          </p:cNvSpPr>
          <p:nvPr>
            <p:ph type="body" sz="quarter" idx="24" hasCustomPrompt="1"/>
          </p:nvPr>
        </p:nvSpPr>
        <p:spPr>
          <a:xfrm>
            <a:off x="998538" y="1630363"/>
            <a:ext cx="1906587" cy="563562"/>
          </a:xfrm>
          <a:solidFill>
            <a:srgbClr val="1E49E2"/>
          </a:solidFill>
        </p:spPr>
        <p:txBody>
          <a:bodyPr anchor="ctr"/>
          <a:lstStyle>
            <a:lvl1pPr algn="ctr">
              <a:defRPr sz="1800" b="1" kern="0">
                <a:solidFill>
                  <a:schemeClr val="bg1"/>
                </a:solidFill>
              </a:defRPr>
            </a:lvl1pPr>
          </a:lstStyle>
          <a:p>
            <a:pPr lvl="0"/>
            <a:r>
              <a:rPr lang="en-US"/>
              <a:t>Subtitle</a:t>
            </a:r>
          </a:p>
        </p:txBody>
      </p:sp>
      <p:sp>
        <p:nvSpPr>
          <p:cNvPr id="15" name="Text Placeholder 3">
            <a:extLst>
              <a:ext uri="{FF2B5EF4-FFF2-40B4-BE49-F238E27FC236}">
                <a16:creationId xmlns:a16="http://schemas.microsoft.com/office/drawing/2014/main" id="{4E652417-F61A-4ABE-AAED-E30436B90B12}"/>
              </a:ext>
            </a:extLst>
          </p:cNvPr>
          <p:cNvSpPr>
            <a:spLocks noGrp="1"/>
          </p:cNvSpPr>
          <p:nvPr>
            <p:ph type="body" sz="quarter" idx="25" hasCustomPrompt="1"/>
          </p:nvPr>
        </p:nvSpPr>
        <p:spPr>
          <a:xfrm>
            <a:off x="3073464" y="1630363"/>
            <a:ext cx="1906587" cy="563562"/>
          </a:xfrm>
          <a:solidFill>
            <a:schemeClr val="tx2"/>
          </a:solidFill>
        </p:spPr>
        <p:txBody>
          <a:bodyPr anchor="ctr"/>
          <a:lstStyle>
            <a:lvl1pPr algn="ctr">
              <a:defRPr sz="1800" b="1" kern="0">
                <a:solidFill>
                  <a:schemeClr val="bg1"/>
                </a:solidFill>
              </a:defRPr>
            </a:lvl1pPr>
          </a:lstStyle>
          <a:p>
            <a:pPr lvl="0"/>
            <a:r>
              <a:rPr lang="en-US"/>
              <a:t>Subtitle</a:t>
            </a:r>
          </a:p>
        </p:txBody>
      </p:sp>
      <p:sp>
        <p:nvSpPr>
          <p:cNvPr id="16" name="Text Placeholder 3">
            <a:extLst>
              <a:ext uri="{FF2B5EF4-FFF2-40B4-BE49-F238E27FC236}">
                <a16:creationId xmlns:a16="http://schemas.microsoft.com/office/drawing/2014/main" id="{31218554-B99A-45E3-9AE4-434D8CA5AD2C}"/>
              </a:ext>
            </a:extLst>
          </p:cNvPr>
          <p:cNvSpPr>
            <a:spLocks noGrp="1"/>
          </p:cNvSpPr>
          <p:nvPr>
            <p:ph type="body" sz="quarter" idx="26" hasCustomPrompt="1"/>
          </p:nvPr>
        </p:nvSpPr>
        <p:spPr>
          <a:xfrm>
            <a:off x="5140699" y="1630363"/>
            <a:ext cx="1906587" cy="563562"/>
          </a:xfrm>
          <a:solidFill>
            <a:schemeClr val="accent4"/>
          </a:solidFill>
        </p:spPr>
        <p:txBody>
          <a:bodyPr anchor="ctr"/>
          <a:lstStyle>
            <a:lvl1pPr algn="ctr">
              <a:defRPr sz="1800" b="1" kern="0">
                <a:solidFill>
                  <a:schemeClr val="bg1"/>
                </a:solidFill>
              </a:defRPr>
            </a:lvl1pPr>
          </a:lstStyle>
          <a:p>
            <a:pPr lvl="0"/>
            <a:r>
              <a:rPr lang="en-US"/>
              <a:t>Subtitle</a:t>
            </a:r>
          </a:p>
        </p:txBody>
      </p:sp>
      <p:sp>
        <p:nvSpPr>
          <p:cNvPr id="17" name="Text Placeholder 3">
            <a:extLst>
              <a:ext uri="{FF2B5EF4-FFF2-40B4-BE49-F238E27FC236}">
                <a16:creationId xmlns:a16="http://schemas.microsoft.com/office/drawing/2014/main" id="{BFCA38BE-76B7-4635-8179-9D7DD99CD973}"/>
              </a:ext>
            </a:extLst>
          </p:cNvPr>
          <p:cNvSpPr>
            <a:spLocks noGrp="1"/>
          </p:cNvSpPr>
          <p:nvPr>
            <p:ph type="body" sz="quarter" idx="27" hasCustomPrompt="1"/>
          </p:nvPr>
        </p:nvSpPr>
        <p:spPr>
          <a:xfrm>
            <a:off x="7207934" y="1630363"/>
            <a:ext cx="1906587" cy="563562"/>
          </a:xfrm>
          <a:solidFill>
            <a:schemeClr val="accent3"/>
          </a:solidFill>
        </p:spPr>
        <p:txBody>
          <a:bodyPr anchor="ctr"/>
          <a:lstStyle>
            <a:lvl1pPr algn="ctr">
              <a:defRPr sz="1800" b="1" kern="0">
                <a:solidFill>
                  <a:schemeClr val="bg1"/>
                </a:solidFill>
              </a:defRPr>
            </a:lvl1pPr>
          </a:lstStyle>
          <a:p>
            <a:pPr lvl="0"/>
            <a:r>
              <a:rPr lang="en-US"/>
              <a:t>Subtitle</a:t>
            </a:r>
          </a:p>
        </p:txBody>
      </p:sp>
      <p:sp>
        <p:nvSpPr>
          <p:cNvPr id="18" name="Text Placeholder 3">
            <a:extLst>
              <a:ext uri="{FF2B5EF4-FFF2-40B4-BE49-F238E27FC236}">
                <a16:creationId xmlns:a16="http://schemas.microsoft.com/office/drawing/2014/main" id="{D2020005-E0B8-4233-8022-8AC559F11D2F}"/>
              </a:ext>
            </a:extLst>
          </p:cNvPr>
          <p:cNvSpPr>
            <a:spLocks noGrp="1"/>
          </p:cNvSpPr>
          <p:nvPr>
            <p:ph type="body" sz="quarter" idx="28" hasCustomPrompt="1"/>
          </p:nvPr>
        </p:nvSpPr>
        <p:spPr>
          <a:xfrm>
            <a:off x="9280798" y="1630363"/>
            <a:ext cx="1906587" cy="563562"/>
          </a:xfrm>
          <a:solidFill>
            <a:schemeClr val="accent1"/>
          </a:solidFill>
        </p:spPr>
        <p:txBody>
          <a:bodyPr anchor="ctr"/>
          <a:lstStyle>
            <a:lvl1pPr algn="ctr">
              <a:defRPr sz="1800" b="1" kern="0">
                <a:solidFill>
                  <a:schemeClr val="bg1"/>
                </a:solidFill>
              </a:defRPr>
            </a:lvl1pPr>
          </a:lstStyle>
          <a:p>
            <a:pPr lvl="0"/>
            <a:r>
              <a:rPr lang="en-US"/>
              <a:t>Subtitle</a:t>
            </a:r>
          </a:p>
        </p:txBody>
      </p:sp>
    </p:spTree>
    <p:extLst>
      <p:ext uri="{BB962C8B-B14F-4D97-AF65-F5344CB8AC3E}">
        <p14:creationId xmlns:p14="http://schemas.microsoft.com/office/powerpoint/2010/main" val="3710078077"/>
      </p:ext>
    </p:extLst>
  </p:cSld>
  <p:clrMapOvr>
    <a:masterClrMapping/>
  </p:clrMapOvr>
  <p:extLst>
    <p:ext uri="{DCECCB84-F9BA-43D5-87BE-67443E8EF086}">
      <p15:sldGuideLst xmlns:p15="http://schemas.microsoft.com/office/powerpoint/2012/main">
        <p15:guide id="1" orient="horz" pos="1296">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ad Box with Icon and Center Text Box">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919862B5-E58D-4F98-8070-F04E6659AC38}"/>
              </a:ext>
            </a:extLst>
          </p:cNvPr>
          <p:cNvSpPr>
            <a:spLocks noGrp="1"/>
          </p:cNvSpPr>
          <p:nvPr>
            <p:ph type="body" sz="quarter" idx="53"/>
          </p:nvPr>
        </p:nvSpPr>
        <p:spPr>
          <a:xfrm>
            <a:off x="1003346" y="1330325"/>
            <a:ext cx="4967685" cy="2132614"/>
          </a:xfrm>
          <a:custGeom>
            <a:avLst/>
            <a:gdLst>
              <a:gd name="connsiteX0" fmla="*/ 0 w 4967685"/>
              <a:gd name="connsiteY0" fmla="*/ 0 h 2132614"/>
              <a:gd name="connsiteX1" fmla="*/ 4967685 w 4967685"/>
              <a:gd name="connsiteY1" fmla="*/ 0 h 2132614"/>
              <a:gd name="connsiteX2" fmla="*/ 4967685 w 4967685"/>
              <a:gd name="connsiteY2" fmla="*/ 1013538 h 2132614"/>
              <a:gd name="connsiteX3" fmla="*/ 3364916 w 4967685"/>
              <a:gd name="connsiteY3" fmla="*/ 1013538 h 2132614"/>
              <a:gd name="connsiteX4" fmla="*/ 3364916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4967685" y="0"/>
                </a:lnTo>
                <a:lnTo>
                  <a:pt x="4967685" y="1013538"/>
                </a:lnTo>
                <a:lnTo>
                  <a:pt x="3364916" y="1013538"/>
                </a:lnTo>
                <a:lnTo>
                  <a:pt x="3364916" y="2132614"/>
                </a:lnTo>
                <a:lnTo>
                  <a:pt x="0" y="2132614"/>
                </a:lnTo>
                <a:close/>
              </a:path>
            </a:pathLst>
          </a:custGeom>
          <a:solidFill>
            <a:schemeClr val="bg1">
              <a:lumMod val="85000"/>
            </a:schemeClr>
          </a:solidFill>
          <a:ln w="12700">
            <a:noFill/>
          </a:ln>
        </p:spPr>
        <p:txBody>
          <a:bodyPr wrap="square" lIns="108000" tIns="108000" rIns="1872000" bIns="108000">
            <a:noAutofit/>
          </a:bodyPr>
          <a:lstStyle>
            <a:lvl1pPr>
              <a:defRPr sz="1600">
                <a:latin typeface="+mn-lt"/>
              </a:defRPr>
            </a:lvl1pPr>
            <a:lvl2pPr>
              <a:defRPr sz="1600">
                <a:latin typeface="+mn-lt"/>
              </a:defRPr>
            </a:lvl2pPr>
            <a:lvl3pPr>
              <a:defRPr sz="1600">
                <a:latin typeface="+mn-lt"/>
              </a:defRPr>
            </a:lvl3pPr>
            <a:lvl4pPr>
              <a:defRPr sz="1600">
                <a:latin typeface="+mn-lt"/>
              </a:defRPr>
            </a:lvl4pPr>
            <a:lvl5pP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8" name="Text Placeholder 17">
            <a:extLst>
              <a:ext uri="{FF2B5EF4-FFF2-40B4-BE49-F238E27FC236}">
                <a16:creationId xmlns:a16="http://schemas.microsoft.com/office/drawing/2014/main" id="{AEEBDCDC-F212-4ED4-8D32-7B1BC919EF2D}"/>
              </a:ext>
            </a:extLst>
          </p:cNvPr>
          <p:cNvSpPr>
            <a:spLocks noGrp="1"/>
          </p:cNvSpPr>
          <p:nvPr>
            <p:ph type="body" sz="quarter" idx="55"/>
          </p:nvPr>
        </p:nvSpPr>
        <p:spPr>
          <a:xfrm>
            <a:off x="6232260" y="1330325"/>
            <a:ext cx="4970724" cy="2132614"/>
          </a:xfrm>
          <a:custGeom>
            <a:avLst/>
            <a:gdLst>
              <a:gd name="connsiteX0" fmla="*/ 0 w 4970724"/>
              <a:gd name="connsiteY0" fmla="*/ 0 h 2132614"/>
              <a:gd name="connsiteX1" fmla="*/ 4970724 w 4970724"/>
              <a:gd name="connsiteY1" fmla="*/ 0 h 2132614"/>
              <a:gd name="connsiteX2" fmla="*/ 4970724 w 4970724"/>
              <a:gd name="connsiteY2" fmla="*/ 2132614 h 2132614"/>
              <a:gd name="connsiteX3" fmla="*/ 1602767 w 4970724"/>
              <a:gd name="connsiteY3" fmla="*/ 2132614 h 2132614"/>
              <a:gd name="connsiteX4" fmla="*/ 1602767 w 4970724"/>
              <a:gd name="connsiteY4" fmla="*/ 1013538 h 2132614"/>
              <a:gd name="connsiteX5" fmla="*/ 0 w 4970724"/>
              <a:gd name="connsiteY5" fmla="*/ 1013538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0" y="0"/>
                </a:moveTo>
                <a:lnTo>
                  <a:pt x="4970724" y="0"/>
                </a:lnTo>
                <a:lnTo>
                  <a:pt x="4970724" y="2132614"/>
                </a:lnTo>
                <a:lnTo>
                  <a:pt x="1602767" y="2132614"/>
                </a:lnTo>
                <a:lnTo>
                  <a:pt x="1602767" y="1013538"/>
                </a:lnTo>
                <a:lnTo>
                  <a:pt x="0" y="1013538"/>
                </a:lnTo>
                <a:close/>
              </a:path>
            </a:pathLst>
          </a:custGeom>
          <a:solidFill>
            <a:schemeClr val="bg1">
              <a:lumMod val="85000"/>
            </a:schemeClr>
          </a:solidFill>
          <a:ln w="12700">
            <a:noFill/>
          </a:ln>
        </p:spPr>
        <p:txBody>
          <a:bodyPr wrap="square" lIns="1872000" tIns="108000" rIns="108000" bIns="108000">
            <a:noAutofit/>
          </a:bodyPr>
          <a:lstStyle>
            <a:lvl1pPr>
              <a:defRPr sz="1600">
                <a:latin typeface="+mn-lt"/>
              </a:defRPr>
            </a:lvl1pPr>
            <a:lvl2pPr>
              <a:defRPr sz="1600">
                <a:latin typeface="+mn-lt"/>
              </a:defRPr>
            </a:lvl2pPr>
            <a:lvl3pPr>
              <a:defRPr sz="1600">
                <a:latin typeface="+mn-lt"/>
              </a:defRPr>
            </a:lvl3pPr>
            <a:lvl4pPr>
              <a:defRPr sz="1600">
                <a:latin typeface="+mn-lt"/>
              </a:defRPr>
            </a:lvl4pPr>
            <a:lvl5pP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0" name="Text Placeholder 19">
            <a:extLst>
              <a:ext uri="{FF2B5EF4-FFF2-40B4-BE49-F238E27FC236}">
                <a16:creationId xmlns:a16="http://schemas.microsoft.com/office/drawing/2014/main" id="{BE0E984E-3A85-42BD-A2C6-26D3EB300D8B}"/>
              </a:ext>
            </a:extLst>
          </p:cNvPr>
          <p:cNvSpPr>
            <a:spLocks noGrp="1"/>
          </p:cNvSpPr>
          <p:nvPr>
            <p:ph type="body" sz="quarter" idx="54"/>
          </p:nvPr>
        </p:nvSpPr>
        <p:spPr>
          <a:xfrm>
            <a:off x="1003346" y="3747502"/>
            <a:ext cx="4967685" cy="2132614"/>
          </a:xfrm>
          <a:custGeom>
            <a:avLst/>
            <a:gdLst>
              <a:gd name="connsiteX0" fmla="*/ 0 w 4967685"/>
              <a:gd name="connsiteY0" fmla="*/ 0 h 2132614"/>
              <a:gd name="connsiteX1" fmla="*/ 3364916 w 4967685"/>
              <a:gd name="connsiteY1" fmla="*/ 0 h 2132614"/>
              <a:gd name="connsiteX2" fmla="*/ 3364916 w 4967685"/>
              <a:gd name="connsiteY2" fmla="*/ 1119077 h 2132614"/>
              <a:gd name="connsiteX3" fmla="*/ 4967685 w 4967685"/>
              <a:gd name="connsiteY3" fmla="*/ 1119077 h 2132614"/>
              <a:gd name="connsiteX4" fmla="*/ 4967685 w 4967685"/>
              <a:gd name="connsiteY4" fmla="*/ 2132614 h 2132614"/>
              <a:gd name="connsiteX5" fmla="*/ 0 w 4967685"/>
              <a:gd name="connsiteY5" fmla="*/ 2132614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7685" h="2132614">
                <a:moveTo>
                  <a:pt x="0" y="0"/>
                </a:moveTo>
                <a:lnTo>
                  <a:pt x="3364916" y="0"/>
                </a:lnTo>
                <a:lnTo>
                  <a:pt x="3364916" y="1119077"/>
                </a:lnTo>
                <a:lnTo>
                  <a:pt x="4967685" y="1119077"/>
                </a:lnTo>
                <a:lnTo>
                  <a:pt x="4967685" y="2132614"/>
                </a:lnTo>
                <a:lnTo>
                  <a:pt x="0" y="2132614"/>
                </a:lnTo>
                <a:close/>
              </a:path>
            </a:pathLst>
          </a:custGeom>
          <a:solidFill>
            <a:schemeClr val="bg1">
              <a:lumMod val="85000"/>
            </a:schemeClr>
          </a:solidFill>
          <a:ln w="12700">
            <a:noFill/>
          </a:ln>
        </p:spPr>
        <p:txBody>
          <a:bodyPr wrap="square" lIns="108000" tIns="108000" rIns="1872000" bIns="108000">
            <a:noAutofit/>
          </a:bodyPr>
          <a:lstStyle>
            <a:lvl1pPr>
              <a:defRPr sz="1600">
                <a:latin typeface="+mn-lt"/>
              </a:defRPr>
            </a:lvl1pPr>
            <a:lvl2pPr>
              <a:defRPr sz="1600">
                <a:latin typeface="+mn-lt"/>
              </a:defRPr>
            </a:lvl2pPr>
            <a:lvl3pPr>
              <a:defRPr sz="1600">
                <a:latin typeface="+mn-lt"/>
              </a:defRPr>
            </a:lvl3pPr>
            <a:lvl4pPr>
              <a:defRPr sz="1600">
                <a:latin typeface="+mn-lt"/>
              </a:defRPr>
            </a:lvl4pPr>
            <a:lvl5pP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Text Placeholder 18">
            <a:extLst>
              <a:ext uri="{FF2B5EF4-FFF2-40B4-BE49-F238E27FC236}">
                <a16:creationId xmlns:a16="http://schemas.microsoft.com/office/drawing/2014/main" id="{4DB6DB5B-6EBB-4E77-8ECE-2DE4424BD660}"/>
              </a:ext>
            </a:extLst>
          </p:cNvPr>
          <p:cNvSpPr>
            <a:spLocks noGrp="1"/>
          </p:cNvSpPr>
          <p:nvPr>
            <p:ph type="body" sz="quarter" idx="56"/>
          </p:nvPr>
        </p:nvSpPr>
        <p:spPr>
          <a:xfrm>
            <a:off x="6232260" y="3747502"/>
            <a:ext cx="4970724" cy="2132614"/>
          </a:xfrm>
          <a:custGeom>
            <a:avLst/>
            <a:gdLst>
              <a:gd name="connsiteX0" fmla="*/ 1602767 w 4970724"/>
              <a:gd name="connsiteY0" fmla="*/ 0 h 2132614"/>
              <a:gd name="connsiteX1" fmla="*/ 4970724 w 4970724"/>
              <a:gd name="connsiteY1" fmla="*/ 0 h 2132614"/>
              <a:gd name="connsiteX2" fmla="*/ 4970724 w 4970724"/>
              <a:gd name="connsiteY2" fmla="*/ 2132614 h 2132614"/>
              <a:gd name="connsiteX3" fmla="*/ 0 w 4970724"/>
              <a:gd name="connsiteY3" fmla="*/ 2132614 h 2132614"/>
              <a:gd name="connsiteX4" fmla="*/ 0 w 4970724"/>
              <a:gd name="connsiteY4" fmla="*/ 1119077 h 2132614"/>
              <a:gd name="connsiteX5" fmla="*/ 1602767 w 4970724"/>
              <a:gd name="connsiteY5" fmla="*/ 1119077 h 21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0724" h="2132614">
                <a:moveTo>
                  <a:pt x="1602767" y="0"/>
                </a:moveTo>
                <a:lnTo>
                  <a:pt x="4970724" y="0"/>
                </a:lnTo>
                <a:lnTo>
                  <a:pt x="4970724" y="2132614"/>
                </a:lnTo>
                <a:lnTo>
                  <a:pt x="0" y="2132614"/>
                </a:lnTo>
                <a:lnTo>
                  <a:pt x="0" y="1119077"/>
                </a:lnTo>
                <a:lnTo>
                  <a:pt x="1602767" y="1119077"/>
                </a:lnTo>
                <a:close/>
              </a:path>
            </a:pathLst>
          </a:custGeom>
          <a:solidFill>
            <a:schemeClr val="bg1">
              <a:lumMod val="85000"/>
            </a:schemeClr>
          </a:solidFill>
          <a:ln w="12700">
            <a:noFill/>
          </a:ln>
        </p:spPr>
        <p:txBody>
          <a:bodyPr wrap="square" lIns="1872000" tIns="108000" rIns="108000" bIns="108000">
            <a:noAutofit/>
          </a:bodyPr>
          <a:lstStyle>
            <a:lvl1pPr>
              <a:defRPr sz="1600">
                <a:latin typeface="+mn-lt"/>
              </a:defRPr>
            </a:lvl1pPr>
            <a:lvl2pPr>
              <a:defRPr sz="1600">
                <a:latin typeface="+mn-lt"/>
              </a:defRPr>
            </a:lvl2pPr>
            <a:lvl3pPr>
              <a:defRPr sz="1600">
                <a:latin typeface="+mn-lt"/>
              </a:defRPr>
            </a:lvl3pPr>
            <a:lvl4pPr>
              <a:defRPr sz="1600">
                <a:latin typeface="+mn-lt"/>
              </a:defRPr>
            </a:lvl4pPr>
            <a:lvl5pPr>
              <a:defRPr sz="16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6" name="Text Placeholder 10"/>
          <p:cNvSpPr>
            <a:spLocks noGrp="1"/>
          </p:cNvSpPr>
          <p:nvPr>
            <p:ph type="body" sz="quarter" idx="21"/>
          </p:nvPr>
        </p:nvSpPr>
        <p:spPr bwMode="gray">
          <a:xfrm>
            <a:off x="4571176" y="2546022"/>
            <a:ext cx="3049649" cy="2118398"/>
          </a:xfrm>
          <a:prstGeom prst="rect">
            <a:avLst/>
          </a:prstGeom>
          <a:solidFill>
            <a:schemeClr val="accent1"/>
          </a:solidFill>
          <a:ln>
            <a:noFill/>
          </a:ln>
        </p:spPr>
        <p:txBody>
          <a:bodyPr lIns="108000" tIns="108000" rIns="108000" bIns="108000" anchor="ctr" anchorCtr="1">
            <a:noAutofit/>
          </a:bodyPr>
          <a:lstStyle>
            <a:lvl1pPr algn="ctr">
              <a:defRPr sz="1400">
                <a:solidFill>
                  <a:schemeClr val="bg1"/>
                </a:solidFill>
                <a:latin typeface="+mn-lt"/>
                <a:cs typeface="Arial" panose="020B0604020202020204" pitchFamily="34" charset="0"/>
              </a:defRPr>
            </a:lvl1pPr>
          </a:lstStyle>
          <a:p>
            <a:pPr lvl="0"/>
            <a:r>
              <a:rPr lang="en-US"/>
              <a:t>Click to edit Master text styles</a:t>
            </a:r>
          </a:p>
        </p:txBody>
      </p:sp>
      <p:sp>
        <p:nvSpPr>
          <p:cNvPr id="3" name="Title 2">
            <a:extLst>
              <a:ext uri="{FF2B5EF4-FFF2-40B4-BE49-F238E27FC236}">
                <a16:creationId xmlns:a16="http://schemas.microsoft.com/office/drawing/2014/main" id="{01CCA206-C726-4930-8059-66751EC1483B}"/>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GB"/>
          </a:p>
        </p:txBody>
      </p:sp>
    </p:spTree>
    <p:extLst>
      <p:ext uri="{BB962C8B-B14F-4D97-AF65-F5344CB8AC3E}">
        <p14:creationId xmlns:p14="http://schemas.microsoft.com/office/powerpoint/2010/main" val="54078807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 Column Blue Heading">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1003200" y="1720713"/>
            <a:ext cx="4968000" cy="4156211"/>
          </a:xfrm>
          <a:solidFill>
            <a:schemeClr val="bg1">
              <a:lumMod val="85000"/>
            </a:schemeClr>
          </a:solidFill>
          <a:ln w="12700">
            <a:noFill/>
          </a:ln>
        </p:spPr>
        <p:txBody>
          <a:bodyPr lIns="108000" tIns="108000" rIns="108000" bIns="108000"/>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0"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6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6" name="Text Placeholder 8"/>
          <p:cNvSpPr>
            <a:spLocks noGrp="1"/>
          </p:cNvSpPr>
          <p:nvPr>
            <p:ph type="body" sz="quarter" idx="21"/>
          </p:nvPr>
        </p:nvSpPr>
        <p:spPr>
          <a:xfrm>
            <a:off x="6236040" y="1720713"/>
            <a:ext cx="4968000" cy="4156211"/>
          </a:xfrm>
          <a:solidFill>
            <a:schemeClr val="bg1">
              <a:lumMod val="85000"/>
            </a:schemeClr>
          </a:solidFill>
          <a:ln w="12700">
            <a:noFill/>
          </a:ln>
        </p:spPr>
        <p:txBody>
          <a:bodyPr lIns="108000" tIns="108000" rIns="108000" bIns="108000"/>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7" name="Text Placeholder 8"/>
          <p:cNvSpPr>
            <a:spLocks noGrp="1"/>
          </p:cNvSpPr>
          <p:nvPr>
            <p:ph type="body" sz="quarter" idx="22"/>
          </p:nvPr>
        </p:nvSpPr>
        <p:spPr>
          <a:xfrm>
            <a:off x="6236040" y="1331913"/>
            <a:ext cx="4968000" cy="388800"/>
          </a:xfrm>
          <a:solidFill>
            <a:schemeClr val="accent2"/>
          </a:solidFill>
          <a:ln w="12700">
            <a:noFill/>
          </a:ln>
        </p:spPr>
        <p:txBody>
          <a:bodyPr lIns="108000" tIns="108000" rIns="108000" bIns="108000" anchor="ctr"/>
          <a:lstStyle>
            <a:lvl1pPr>
              <a:defRPr sz="16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3" name="Title 2">
            <a:extLst>
              <a:ext uri="{FF2B5EF4-FFF2-40B4-BE49-F238E27FC236}">
                <a16:creationId xmlns:a16="http://schemas.microsoft.com/office/drawing/2014/main" id="{AC76913D-77B2-43C9-9A9E-B86D68E16B74}"/>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2228453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Right Vertical Window_Pacific Blue">
    <p:bg>
      <p:bgPr>
        <a:gradFill>
          <a:gsLst>
            <a:gs pos="100000">
              <a:srgbClr val="ACEAFF"/>
            </a:gs>
            <a:gs pos="0">
              <a:schemeClr val="accent4"/>
            </a:gs>
          </a:gsLst>
          <a:lin ang="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BC1A25C-9C23-47D0-BC86-BD2474043CD3}"/>
              </a:ext>
            </a:extLst>
          </p:cNvPr>
          <p:cNvGrpSpPr/>
          <p:nvPr userDrawn="1"/>
        </p:nvGrpSpPr>
        <p:grpSpPr>
          <a:xfrm>
            <a:off x="998476" y="0"/>
            <a:ext cx="911399" cy="1485244"/>
            <a:chOff x="1008000" y="0"/>
            <a:chExt cx="911399" cy="1485244"/>
          </a:xfrm>
          <a:solidFill>
            <a:schemeClr val="bg1">
              <a:alpha val="0"/>
            </a:schemeClr>
          </a:solidFill>
        </p:grpSpPr>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1008000" y="0"/>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1008000" y="742622"/>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19">
              <a:extLst>
                <a:ext uri="{FF2B5EF4-FFF2-40B4-BE49-F238E27FC236}">
                  <a16:creationId xmlns:a16="http://schemas.microsoft.com/office/drawing/2014/main" id="{162D722E-1D64-4D54-98B6-8466501BFD3D}"/>
                </a:ext>
              </a:extLst>
            </p:cNvPr>
            <p:cNvSpPr>
              <a:spLocks noChangeAspect="1" noEditPoints="1"/>
            </p:cNvSpPr>
            <p:nvPr userDrawn="1"/>
          </p:nvSpPr>
          <p:spPr bwMode="auto">
            <a:xfrm>
              <a:off x="1008000" y="1113933"/>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04" name="Rectangle 103">
            <a:extLst>
              <a:ext uri="{FF2B5EF4-FFF2-40B4-BE49-F238E27FC236}">
                <a16:creationId xmlns:a16="http://schemas.microsoft.com/office/drawing/2014/main" id="{6A6246C3-5BC1-4146-9E95-B8B3F1B77C22}"/>
              </a:ext>
            </a:extLst>
          </p:cNvPr>
          <p:cNvSpPr>
            <a:spLocks noChangeAspect="1"/>
          </p:cNvSpPr>
          <p:nvPr userDrawn="1"/>
        </p:nvSpPr>
        <p:spPr>
          <a:xfrm>
            <a:off x="7686675" y="736722"/>
            <a:ext cx="3764024" cy="5415923"/>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06" name="Text Placeholder 3">
            <a:extLst>
              <a:ext uri="{FF2B5EF4-FFF2-40B4-BE49-F238E27FC236}">
                <a16:creationId xmlns:a16="http://schemas.microsoft.com/office/drawing/2014/main" id="{E9A5689E-A0AC-4126-A5A7-5CD8528C6C2E}"/>
              </a:ext>
            </a:extLst>
          </p:cNvPr>
          <p:cNvSpPr>
            <a:spLocks noGrp="1"/>
          </p:cNvSpPr>
          <p:nvPr>
            <p:ph type="body" sz="quarter" idx="12"/>
          </p:nvPr>
        </p:nvSpPr>
        <p:spPr>
          <a:xfrm>
            <a:off x="7953138" y="5075895"/>
            <a:ext cx="3229510"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2" name="Title 1"/>
          <p:cNvSpPr>
            <a:spLocks noGrp="1"/>
          </p:cNvSpPr>
          <p:nvPr>
            <p:ph type="ctrTitle" hasCustomPrompt="1"/>
          </p:nvPr>
        </p:nvSpPr>
        <p:spPr>
          <a:xfrm>
            <a:off x="7953138" y="1002219"/>
            <a:ext cx="3229510" cy="3950972"/>
          </a:xfrm>
          <a:noFill/>
          <a:ln w="3175">
            <a:noFill/>
            <a:prstDash val="lgDash"/>
          </a:ln>
        </p:spPr>
        <p:txBody>
          <a:bodyPr lIns="0" tIns="0" rIns="0" bIns="0" anchor="t" anchorCtr="0">
            <a:noAutofit/>
          </a:bodyPr>
          <a:lstStyle>
            <a:lvl1pPr algn="l">
              <a:defRPr sz="6600" baseline="0">
                <a:solidFill>
                  <a:schemeClr val="bg1"/>
                </a:solidFill>
              </a:defRPr>
            </a:lvl1pPr>
          </a:lstStyle>
          <a:p>
            <a:r>
              <a:rPr lang="en-GB"/>
              <a:t>Title slide text only</a:t>
            </a:r>
            <a:endParaRPr lang="en-US"/>
          </a:p>
        </p:txBody>
      </p:sp>
      <p:pic>
        <p:nvPicPr>
          <p:cNvPr id="11" name="Graphic 10">
            <a:extLst>
              <a:ext uri="{FF2B5EF4-FFF2-40B4-BE49-F238E27FC236}">
                <a16:creationId xmlns:a16="http://schemas.microsoft.com/office/drawing/2014/main" id="{7ECC0639-96E3-412C-BC90-5540FE2BEC2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1301" y="736722"/>
            <a:ext cx="914400" cy="368346"/>
          </a:xfrm>
          <a:prstGeom prst="rect">
            <a:avLst/>
          </a:prstGeom>
        </p:spPr>
      </p:pic>
    </p:spTree>
    <p:extLst>
      <p:ext uri="{BB962C8B-B14F-4D97-AF65-F5344CB8AC3E}">
        <p14:creationId xmlns:p14="http://schemas.microsoft.com/office/powerpoint/2010/main" val="210984446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our Quad Boxes">
    <p:spTree>
      <p:nvGrpSpPr>
        <p:cNvPr id="1" name=""/>
        <p:cNvGrpSpPr/>
        <p:nvPr/>
      </p:nvGrpSpPr>
      <p:grpSpPr>
        <a:xfrm>
          <a:off x="0" y="0"/>
          <a:ext cx="0" cy="0"/>
          <a:chOff x="0" y="0"/>
          <a:chExt cx="0" cy="0"/>
        </a:xfrm>
      </p:grpSpPr>
      <p:sp>
        <p:nvSpPr>
          <p:cNvPr id="13" name="Text Placeholder 8"/>
          <p:cNvSpPr>
            <a:spLocks noGrp="1"/>
          </p:cNvSpPr>
          <p:nvPr>
            <p:ph type="body" sz="quarter" idx="19"/>
          </p:nvPr>
        </p:nvSpPr>
        <p:spPr>
          <a:xfrm>
            <a:off x="1003200" y="1720714"/>
            <a:ext cx="4968000" cy="1746205"/>
          </a:xfrm>
          <a:solidFill>
            <a:schemeClr val="bg1">
              <a:lumMod val="85000"/>
            </a:schemeClr>
          </a:solidFill>
          <a:ln w="12700">
            <a:noFill/>
          </a:ln>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4" name="Text Placeholder 8"/>
          <p:cNvSpPr>
            <a:spLocks noGrp="1"/>
          </p:cNvSpPr>
          <p:nvPr>
            <p:ph type="body" sz="quarter" idx="20"/>
          </p:nvPr>
        </p:nvSpPr>
        <p:spPr>
          <a:xfrm>
            <a:off x="1003200" y="1331913"/>
            <a:ext cx="4968000" cy="388800"/>
          </a:xfrm>
          <a:solidFill>
            <a:schemeClr val="accent2"/>
          </a:solidFill>
          <a:ln w="12700">
            <a:noFill/>
          </a:ln>
        </p:spPr>
        <p:txBody>
          <a:bodyPr lIns="108000" tIns="108000" rIns="108000" bIns="108000" anchor="ctr"/>
          <a:lstStyle>
            <a:lvl1pPr>
              <a:defRPr sz="16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15" name="Text Placeholder 8"/>
          <p:cNvSpPr>
            <a:spLocks noGrp="1"/>
          </p:cNvSpPr>
          <p:nvPr>
            <p:ph type="body" sz="quarter" idx="21"/>
          </p:nvPr>
        </p:nvSpPr>
        <p:spPr>
          <a:xfrm>
            <a:off x="6236040" y="1720714"/>
            <a:ext cx="4968000" cy="1746205"/>
          </a:xfrm>
          <a:solidFill>
            <a:schemeClr val="bg1">
              <a:lumMod val="85000"/>
            </a:schemeClr>
          </a:solidFill>
          <a:ln w="12700">
            <a:noFill/>
          </a:ln>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8" name="Text Placeholder 8"/>
          <p:cNvSpPr>
            <a:spLocks noGrp="1"/>
          </p:cNvSpPr>
          <p:nvPr>
            <p:ph type="body" sz="quarter" idx="22"/>
          </p:nvPr>
        </p:nvSpPr>
        <p:spPr>
          <a:xfrm>
            <a:off x="6236040" y="1331913"/>
            <a:ext cx="4968000" cy="388800"/>
          </a:xfrm>
          <a:solidFill>
            <a:schemeClr val="accent2"/>
          </a:solidFill>
          <a:ln w="12700">
            <a:noFill/>
          </a:ln>
        </p:spPr>
        <p:txBody>
          <a:bodyPr lIns="108000" tIns="108000" rIns="108000" bIns="108000" anchor="ctr"/>
          <a:lstStyle>
            <a:lvl1pPr>
              <a:defRPr sz="16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1" name="Text Placeholder 8"/>
          <p:cNvSpPr>
            <a:spLocks noGrp="1"/>
          </p:cNvSpPr>
          <p:nvPr>
            <p:ph type="body" sz="quarter" idx="23"/>
          </p:nvPr>
        </p:nvSpPr>
        <p:spPr>
          <a:xfrm>
            <a:off x="1003200" y="4130720"/>
            <a:ext cx="4968000" cy="1746205"/>
          </a:xfrm>
          <a:solidFill>
            <a:schemeClr val="bg1">
              <a:lumMod val="85000"/>
            </a:schemeClr>
          </a:solidFill>
          <a:ln w="12700">
            <a:noFill/>
          </a:ln>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2" name="Text Placeholder 8"/>
          <p:cNvSpPr>
            <a:spLocks noGrp="1"/>
          </p:cNvSpPr>
          <p:nvPr>
            <p:ph type="body" sz="quarter" idx="24"/>
          </p:nvPr>
        </p:nvSpPr>
        <p:spPr>
          <a:xfrm>
            <a:off x="1003200" y="3741920"/>
            <a:ext cx="4968000" cy="388800"/>
          </a:xfrm>
          <a:solidFill>
            <a:schemeClr val="accent2"/>
          </a:solidFill>
          <a:ln w="12700">
            <a:noFill/>
          </a:ln>
        </p:spPr>
        <p:txBody>
          <a:bodyPr lIns="108000" tIns="108000" rIns="108000" bIns="108000" anchor="ctr"/>
          <a:lstStyle>
            <a:lvl1pPr>
              <a:defRPr sz="16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23" name="Text Placeholder 8"/>
          <p:cNvSpPr>
            <a:spLocks noGrp="1"/>
          </p:cNvSpPr>
          <p:nvPr>
            <p:ph type="body" sz="quarter" idx="25"/>
          </p:nvPr>
        </p:nvSpPr>
        <p:spPr>
          <a:xfrm>
            <a:off x="6236040" y="4130720"/>
            <a:ext cx="4968000" cy="1746205"/>
          </a:xfrm>
          <a:solidFill>
            <a:schemeClr val="bg1">
              <a:lumMod val="85000"/>
            </a:schemeClr>
          </a:solidFill>
          <a:ln w="12700">
            <a:noFill/>
          </a:ln>
        </p:spPr>
        <p:txBody>
          <a:bodyPr lIns="108000" tIns="108000" rIns="108000" bIns="108000"/>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4" name="Text Placeholder 8"/>
          <p:cNvSpPr>
            <a:spLocks noGrp="1"/>
          </p:cNvSpPr>
          <p:nvPr>
            <p:ph type="body" sz="quarter" idx="26"/>
          </p:nvPr>
        </p:nvSpPr>
        <p:spPr>
          <a:xfrm>
            <a:off x="6236040" y="3741920"/>
            <a:ext cx="4968000" cy="388800"/>
          </a:xfrm>
          <a:solidFill>
            <a:schemeClr val="accent2"/>
          </a:solidFill>
          <a:ln w="12700">
            <a:noFill/>
          </a:ln>
        </p:spPr>
        <p:txBody>
          <a:bodyPr lIns="108000" tIns="108000" rIns="108000" bIns="108000" anchor="ctr"/>
          <a:lstStyle>
            <a:lvl1pPr>
              <a:defRPr sz="1600">
                <a:solidFill>
                  <a:schemeClr val="bg1"/>
                </a:solidFill>
              </a:defRPr>
            </a:lvl1pPr>
            <a:lvl2pPr>
              <a:defRPr sz="1400"/>
            </a:lvl2pPr>
            <a:lvl3pPr>
              <a:defRPr sz="1400"/>
            </a:lvl3pPr>
            <a:lvl4pPr>
              <a:defRPr sz="1400"/>
            </a:lvl4pPr>
            <a:lvl5pPr>
              <a:defRPr sz="1400"/>
            </a:lvl5pPr>
          </a:lstStyle>
          <a:p>
            <a:pPr lvl="0"/>
            <a:r>
              <a:rPr lang="en-US"/>
              <a:t>Click to edit Master text styles</a:t>
            </a:r>
          </a:p>
        </p:txBody>
      </p:sp>
      <p:sp>
        <p:nvSpPr>
          <p:cNvPr id="3" name="Title 2">
            <a:extLst>
              <a:ext uri="{FF2B5EF4-FFF2-40B4-BE49-F238E27FC236}">
                <a16:creationId xmlns:a16="http://schemas.microsoft.com/office/drawing/2014/main" id="{AEF8E881-FC4C-4F00-9389-FF3C71D7CB78}"/>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277248006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2"/>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6" y="971550"/>
            <a:ext cx="7061787" cy="4943250"/>
          </a:xfrm>
          <a:prstGeom prst="rect">
            <a:avLst/>
          </a:prstGeom>
          <a:gradFill>
            <a:gsLst>
              <a:gs pos="100000">
                <a:schemeClr val="accent1"/>
              </a:gs>
              <a:gs pos="0">
                <a:schemeClr val="accent5"/>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2367199"/>
          </a:xfrm>
          <a:noFill/>
        </p:spPr>
        <p:txBody>
          <a:bodyPr lIns="0" tIns="0" rIns="0" bIns="0" anchor="t" anchorCtr="0"/>
          <a:lstStyle>
            <a:lvl1pPr algn="l">
              <a:defRPr sz="8000" baseline="0">
                <a:solidFill>
                  <a:schemeClr val="bg1"/>
                </a:solidFill>
              </a:defRPr>
            </a:lvl1pPr>
          </a:lstStyle>
          <a:p>
            <a:r>
              <a:rPr lang="en-US"/>
              <a:t>Click to edit Master title style</a:t>
            </a:r>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5046651"/>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a:t>00</a:t>
            </a:r>
          </a:p>
        </p:txBody>
      </p:sp>
    </p:spTree>
    <p:extLst>
      <p:ext uri="{BB962C8B-B14F-4D97-AF65-F5344CB8AC3E}">
        <p14:creationId xmlns:p14="http://schemas.microsoft.com/office/powerpoint/2010/main" val="256710392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1_Divider 1">
    <p:bg>
      <p:bgPr>
        <a:solidFill>
          <a:schemeClr val="accent2"/>
        </a:solidFill>
        <a:effectLst/>
      </p:bgPr>
    </p:bg>
    <p:spTree>
      <p:nvGrpSpPr>
        <p:cNvPr id="1" name=""/>
        <p:cNvGrpSpPr/>
        <p:nvPr/>
      </p:nvGrpSpPr>
      <p:grpSpPr>
        <a:xfrm>
          <a:off x="0" y="0"/>
          <a:ext cx="0" cy="0"/>
          <a:chOff x="0" y="0"/>
          <a:chExt cx="0" cy="0"/>
        </a:xfrm>
      </p:grpSpPr>
      <p:pic>
        <p:nvPicPr>
          <p:cNvPr id="3" name="Picture 2" descr="A person in a lab coat using a microscope&#10;&#10;Description automatically generated with low confidence">
            <a:extLst>
              <a:ext uri="{FF2B5EF4-FFF2-40B4-BE49-F238E27FC236}">
                <a16:creationId xmlns:a16="http://schemas.microsoft.com/office/drawing/2014/main" id="{140DBD2F-4366-4959-AA3C-8FDD7F85C5F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524" y="0"/>
            <a:ext cx="12188952" cy="6858000"/>
          </a:xfrm>
          <a:prstGeom prst="rect">
            <a:avLst/>
          </a:prstGeom>
        </p:spPr>
      </p:pic>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7" y="971550"/>
            <a:ext cx="6165250" cy="4315674"/>
          </a:xfrm>
          <a:prstGeom prst="rect">
            <a:avLst/>
          </a:prstGeom>
          <a:solidFill>
            <a:schemeClr val="tx2"/>
          </a:soli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1394801"/>
          </a:xfrm>
          <a:noFill/>
        </p:spPr>
        <p:txBody>
          <a:bodyPr lIns="0" tIns="0" rIns="0" bIns="0" anchor="t" anchorCtr="0"/>
          <a:lstStyle>
            <a:lvl1pPr algn="l">
              <a:defRPr sz="6600" baseline="0">
                <a:solidFill>
                  <a:schemeClr val="bg1"/>
                </a:solidFill>
              </a:defRPr>
            </a:lvl1pPr>
          </a:lstStyle>
          <a:p>
            <a:r>
              <a:rPr lang="en-US"/>
              <a:t>Click to edit Master title style</a:t>
            </a:r>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4449125"/>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a:t>00</a:t>
            </a:r>
          </a:p>
        </p:txBody>
      </p:sp>
    </p:spTree>
    <p:extLst>
      <p:ext uri="{BB962C8B-B14F-4D97-AF65-F5344CB8AC3E}">
        <p14:creationId xmlns:p14="http://schemas.microsoft.com/office/powerpoint/2010/main" val="345898401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2_Divider 1">
    <p:bg>
      <p:bgPr>
        <a:solidFill>
          <a:schemeClr val="accent2"/>
        </a:solidFill>
        <a:effectLst/>
      </p:bgPr>
    </p:bg>
    <p:spTree>
      <p:nvGrpSpPr>
        <p:cNvPr id="1" name=""/>
        <p:cNvGrpSpPr/>
        <p:nvPr/>
      </p:nvGrpSpPr>
      <p:grpSpPr>
        <a:xfrm>
          <a:off x="0" y="0"/>
          <a:ext cx="0" cy="0"/>
          <a:chOff x="0" y="0"/>
          <a:chExt cx="0" cy="0"/>
        </a:xfrm>
      </p:grpSpPr>
      <p:pic>
        <p:nvPicPr>
          <p:cNvPr id="3" name="Picture 2" descr="A picture containing person&#10;&#10;Description automatically generated">
            <a:extLst>
              <a:ext uri="{FF2B5EF4-FFF2-40B4-BE49-F238E27FC236}">
                <a16:creationId xmlns:a16="http://schemas.microsoft.com/office/drawing/2014/main" id="{A967EB51-7F77-492C-9B9D-D10C7BD9BF4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524" y="0"/>
            <a:ext cx="12188952" cy="6858000"/>
          </a:xfrm>
          <a:prstGeom prst="rect">
            <a:avLst/>
          </a:prstGeom>
        </p:spPr>
      </p:pic>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7" y="971550"/>
            <a:ext cx="6165250" cy="4315674"/>
          </a:xfrm>
          <a:prstGeom prst="rect">
            <a:avLst/>
          </a:prstGeom>
          <a:solidFill>
            <a:schemeClr val="accent1"/>
          </a:soli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1394801"/>
          </a:xfrm>
          <a:noFill/>
        </p:spPr>
        <p:txBody>
          <a:bodyPr lIns="0" tIns="0" rIns="0" bIns="0" anchor="t" anchorCtr="0"/>
          <a:lstStyle>
            <a:lvl1pPr algn="l">
              <a:defRPr sz="6600" baseline="0">
                <a:solidFill>
                  <a:schemeClr val="bg1"/>
                </a:solidFill>
              </a:defRPr>
            </a:lvl1pPr>
          </a:lstStyle>
          <a:p>
            <a:r>
              <a:rPr lang="en-US"/>
              <a:t>Click to edit Master title style</a:t>
            </a:r>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4449125"/>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a:t>00</a:t>
            </a:r>
          </a:p>
        </p:txBody>
      </p:sp>
    </p:spTree>
    <p:extLst>
      <p:ext uri="{BB962C8B-B14F-4D97-AF65-F5344CB8AC3E}">
        <p14:creationId xmlns:p14="http://schemas.microsoft.com/office/powerpoint/2010/main" val="91774704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3_Divider 1">
    <p:bg>
      <p:bgPr>
        <a:solidFill>
          <a:schemeClr val="accent2"/>
        </a:solidFill>
        <a:effectLst/>
      </p:bgPr>
    </p:bg>
    <p:spTree>
      <p:nvGrpSpPr>
        <p:cNvPr id="1" name=""/>
        <p:cNvGrpSpPr/>
        <p:nvPr/>
      </p:nvGrpSpPr>
      <p:grpSpPr>
        <a:xfrm>
          <a:off x="0" y="0"/>
          <a:ext cx="0" cy="0"/>
          <a:chOff x="0" y="0"/>
          <a:chExt cx="0" cy="0"/>
        </a:xfrm>
      </p:grpSpPr>
      <p:pic>
        <p:nvPicPr>
          <p:cNvPr id="3" name="Picture 2" descr="A group of people in lab coats&#10;&#10;Description automatically generated with low confidence">
            <a:extLst>
              <a:ext uri="{FF2B5EF4-FFF2-40B4-BE49-F238E27FC236}">
                <a16:creationId xmlns:a16="http://schemas.microsoft.com/office/drawing/2014/main" id="{6DA901BE-851C-48F9-ADCB-69C3E0CF44EE}"/>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524" y="0"/>
            <a:ext cx="12188952" cy="6858000"/>
          </a:xfrm>
          <a:prstGeom prst="rect">
            <a:avLst/>
          </a:prstGeom>
        </p:spPr>
      </p:pic>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7" y="971550"/>
            <a:ext cx="6165250" cy="4315674"/>
          </a:xfrm>
          <a:prstGeom prst="rect">
            <a:avLst/>
          </a:prstGeom>
          <a:solidFill>
            <a:schemeClr val="tx2"/>
          </a:soli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1394801"/>
          </a:xfrm>
          <a:noFill/>
        </p:spPr>
        <p:txBody>
          <a:bodyPr lIns="0" tIns="0" rIns="0" bIns="0" anchor="t" anchorCtr="0"/>
          <a:lstStyle>
            <a:lvl1pPr algn="l">
              <a:defRPr sz="6600" baseline="0">
                <a:solidFill>
                  <a:schemeClr val="bg1"/>
                </a:solidFill>
              </a:defRPr>
            </a:lvl1pPr>
          </a:lstStyle>
          <a:p>
            <a:r>
              <a:rPr lang="en-US"/>
              <a:t>Click to edit Master title style</a:t>
            </a:r>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4449125"/>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a:t>00</a:t>
            </a:r>
          </a:p>
        </p:txBody>
      </p:sp>
    </p:spTree>
    <p:extLst>
      <p:ext uri="{BB962C8B-B14F-4D97-AF65-F5344CB8AC3E}">
        <p14:creationId xmlns:p14="http://schemas.microsoft.com/office/powerpoint/2010/main" val="263692283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4_Divider 1">
    <p:bg>
      <p:bgPr>
        <a:solidFill>
          <a:schemeClr val="accent2"/>
        </a:solidFill>
        <a:effectLst/>
      </p:bgPr>
    </p:bg>
    <p:spTree>
      <p:nvGrpSpPr>
        <p:cNvPr id="1" name=""/>
        <p:cNvGrpSpPr/>
        <p:nvPr/>
      </p:nvGrpSpPr>
      <p:grpSpPr>
        <a:xfrm>
          <a:off x="0" y="0"/>
          <a:ext cx="0" cy="0"/>
          <a:chOff x="0" y="0"/>
          <a:chExt cx="0" cy="0"/>
        </a:xfrm>
      </p:grpSpPr>
      <p:pic>
        <p:nvPicPr>
          <p:cNvPr id="3" name="Picture 2" descr="A person looking at a tablet&#10;&#10;Description automatically generated with low confidence">
            <a:extLst>
              <a:ext uri="{FF2B5EF4-FFF2-40B4-BE49-F238E27FC236}">
                <a16:creationId xmlns:a16="http://schemas.microsoft.com/office/drawing/2014/main" id="{FF0CE189-4401-4020-9B04-55F2453A4C5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524" y="0"/>
            <a:ext cx="12188952" cy="6858000"/>
          </a:xfrm>
          <a:prstGeom prst="rect">
            <a:avLst/>
          </a:prstGeom>
        </p:spPr>
      </p:pic>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7" y="971550"/>
            <a:ext cx="6165250" cy="4315674"/>
          </a:xfrm>
          <a:prstGeom prst="rect">
            <a:avLst/>
          </a:prstGeom>
          <a:solidFill>
            <a:schemeClr val="tx2"/>
          </a:soli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1394801"/>
          </a:xfrm>
          <a:noFill/>
        </p:spPr>
        <p:txBody>
          <a:bodyPr lIns="0" tIns="0" rIns="0" bIns="0" anchor="t" anchorCtr="0"/>
          <a:lstStyle>
            <a:lvl1pPr algn="l">
              <a:defRPr sz="6600" baseline="0">
                <a:solidFill>
                  <a:schemeClr val="bg1"/>
                </a:solidFill>
              </a:defRPr>
            </a:lvl1pPr>
          </a:lstStyle>
          <a:p>
            <a:r>
              <a:rPr lang="en-US"/>
              <a:t>Click to edit Master title style</a:t>
            </a:r>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4449125"/>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a:t>00</a:t>
            </a:r>
          </a:p>
        </p:txBody>
      </p:sp>
    </p:spTree>
    <p:extLst>
      <p:ext uri="{BB962C8B-B14F-4D97-AF65-F5344CB8AC3E}">
        <p14:creationId xmlns:p14="http://schemas.microsoft.com/office/powerpoint/2010/main" val="270350375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5_Divider 1">
    <p:bg>
      <p:bgPr>
        <a:solidFill>
          <a:schemeClr val="accent2"/>
        </a:solidFill>
        <a:effectLst/>
      </p:bgPr>
    </p:bg>
    <p:spTree>
      <p:nvGrpSpPr>
        <p:cNvPr id="1" name=""/>
        <p:cNvGrpSpPr/>
        <p:nvPr/>
      </p:nvGrpSpPr>
      <p:grpSpPr>
        <a:xfrm>
          <a:off x="0" y="0"/>
          <a:ext cx="0" cy="0"/>
          <a:chOff x="0" y="0"/>
          <a:chExt cx="0" cy="0"/>
        </a:xfrm>
      </p:grpSpPr>
      <p:pic>
        <p:nvPicPr>
          <p:cNvPr id="3" name="Picture 2" descr="A picture containing person, indoor, hospital room, preparing&#10;&#10;Description automatically generated">
            <a:extLst>
              <a:ext uri="{FF2B5EF4-FFF2-40B4-BE49-F238E27FC236}">
                <a16:creationId xmlns:a16="http://schemas.microsoft.com/office/drawing/2014/main" id="{063614CA-A0F2-4DC5-A64B-5E9395F68D3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524" y="0"/>
            <a:ext cx="12188952" cy="6858000"/>
          </a:xfrm>
          <a:prstGeom prst="rect">
            <a:avLst/>
          </a:prstGeom>
        </p:spPr>
      </p:pic>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7" y="971550"/>
            <a:ext cx="6165250" cy="4315674"/>
          </a:xfrm>
          <a:prstGeom prst="rect">
            <a:avLst/>
          </a:prstGeom>
          <a:solidFill>
            <a:schemeClr val="tx2"/>
          </a:soli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1394801"/>
          </a:xfrm>
          <a:noFill/>
        </p:spPr>
        <p:txBody>
          <a:bodyPr lIns="0" tIns="0" rIns="0" bIns="0" anchor="t" anchorCtr="0"/>
          <a:lstStyle>
            <a:lvl1pPr algn="l">
              <a:defRPr sz="6600" baseline="0">
                <a:solidFill>
                  <a:schemeClr val="bg1"/>
                </a:solidFill>
              </a:defRPr>
            </a:lvl1pPr>
          </a:lstStyle>
          <a:p>
            <a:r>
              <a:rPr lang="en-US"/>
              <a:t>Click to edit Master title style</a:t>
            </a:r>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4449125"/>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a:t>00</a:t>
            </a:r>
          </a:p>
        </p:txBody>
      </p:sp>
    </p:spTree>
    <p:extLst>
      <p:ext uri="{BB962C8B-B14F-4D97-AF65-F5344CB8AC3E}">
        <p14:creationId xmlns:p14="http://schemas.microsoft.com/office/powerpoint/2010/main" val="6747069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6_Divider 1">
    <p:bg>
      <p:bgPr>
        <a:solidFill>
          <a:schemeClr val="accent2"/>
        </a:solidFill>
        <a:effectLst/>
      </p:bgPr>
    </p:bg>
    <p:spTree>
      <p:nvGrpSpPr>
        <p:cNvPr id="1" name=""/>
        <p:cNvGrpSpPr/>
        <p:nvPr/>
      </p:nvGrpSpPr>
      <p:grpSpPr>
        <a:xfrm>
          <a:off x="0" y="0"/>
          <a:ext cx="0" cy="0"/>
          <a:chOff x="0" y="0"/>
          <a:chExt cx="0" cy="0"/>
        </a:xfrm>
      </p:grpSpPr>
      <p:pic>
        <p:nvPicPr>
          <p:cNvPr id="3" name="Picture 2" descr="A close-up of a microscope&#10;&#10;Description automatically generated with low confidence">
            <a:extLst>
              <a:ext uri="{FF2B5EF4-FFF2-40B4-BE49-F238E27FC236}">
                <a16:creationId xmlns:a16="http://schemas.microsoft.com/office/drawing/2014/main" id="{2BE22B1A-DDDA-4336-BEB9-57350D0E31D4}"/>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524" y="0"/>
            <a:ext cx="12188952" cy="6858000"/>
          </a:xfrm>
          <a:prstGeom prst="rect">
            <a:avLst/>
          </a:prstGeom>
        </p:spPr>
      </p:pic>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7" y="971550"/>
            <a:ext cx="6165250" cy="4315674"/>
          </a:xfrm>
          <a:prstGeom prst="rect">
            <a:avLst/>
          </a:prstGeom>
          <a:solidFill>
            <a:schemeClr val="tx2"/>
          </a:soli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1394801"/>
          </a:xfrm>
          <a:noFill/>
        </p:spPr>
        <p:txBody>
          <a:bodyPr lIns="0" tIns="0" rIns="0" bIns="0" anchor="t" anchorCtr="0"/>
          <a:lstStyle>
            <a:lvl1pPr algn="l">
              <a:defRPr sz="6600" baseline="0">
                <a:solidFill>
                  <a:schemeClr val="bg1"/>
                </a:solidFill>
              </a:defRPr>
            </a:lvl1pPr>
          </a:lstStyle>
          <a:p>
            <a:r>
              <a:rPr lang="en-US"/>
              <a:t>Click to edit Master title style</a:t>
            </a:r>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4449125"/>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a:t>00</a:t>
            </a:r>
          </a:p>
        </p:txBody>
      </p:sp>
    </p:spTree>
    <p:extLst>
      <p:ext uri="{BB962C8B-B14F-4D97-AF65-F5344CB8AC3E}">
        <p14:creationId xmlns:p14="http://schemas.microsoft.com/office/powerpoint/2010/main" val="206303845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7_Divider 1">
    <p:bg>
      <p:bgPr>
        <a:solidFill>
          <a:schemeClr val="accent2"/>
        </a:solidFill>
        <a:effectLst/>
      </p:bgPr>
    </p:bg>
    <p:spTree>
      <p:nvGrpSpPr>
        <p:cNvPr id="1" name=""/>
        <p:cNvGrpSpPr/>
        <p:nvPr/>
      </p:nvGrpSpPr>
      <p:grpSpPr>
        <a:xfrm>
          <a:off x="0" y="0"/>
          <a:ext cx="0" cy="0"/>
          <a:chOff x="0" y="0"/>
          <a:chExt cx="0" cy="0"/>
        </a:xfrm>
      </p:grpSpPr>
      <p:pic>
        <p:nvPicPr>
          <p:cNvPr id="3" name="Picture 2" descr="A picture containing text, indoor, person, worktable&#10;&#10;Description automatically generated">
            <a:extLst>
              <a:ext uri="{FF2B5EF4-FFF2-40B4-BE49-F238E27FC236}">
                <a16:creationId xmlns:a16="http://schemas.microsoft.com/office/drawing/2014/main" id="{0FE38489-7CF5-4EEE-AA9A-B2A40975079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524" y="0"/>
            <a:ext cx="12188952" cy="6858000"/>
          </a:xfrm>
          <a:prstGeom prst="rect">
            <a:avLst/>
          </a:prstGeom>
        </p:spPr>
      </p:pic>
      <p:sp>
        <p:nvSpPr>
          <p:cNvPr id="58" name="Rectangle 57">
            <a:extLst>
              <a:ext uri="{FF2B5EF4-FFF2-40B4-BE49-F238E27FC236}">
                <a16:creationId xmlns:a16="http://schemas.microsoft.com/office/drawing/2014/main" id="{79D65585-570B-4F7D-B4BC-0F7CFAF52BAF}"/>
              </a:ext>
            </a:extLst>
          </p:cNvPr>
          <p:cNvSpPr>
            <a:spLocks noChangeAspect="1"/>
          </p:cNvSpPr>
          <p:nvPr userDrawn="1"/>
        </p:nvSpPr>
        <p:spPr>
          <a:xfrm>
            <a:off x="998477" y="971550"/>
            <a:ext cx="6165250" cy="4315674"/>
          </a:xfrm>
          <a:prstGeom prst="rect">
            <a:avLst/>
          </a:prstGeom>
          <a:solidFill>
            <a:schemeClr val="tx2"/>
          </a:soli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1394801"/>
          </a:xfrm>
          <a:noFill/>
        </p:spPr>
        <p:txBody>
          <a:bodyPr lIns="0" tIns="0" rIns="0" bIns="0" anchor="t" anchorCtr="0"/>
          <a:lstStyle>
            <a:lvl1pPr algn="l">
              <a:defRPr sz="6600" baseline="0">
                <a:solidFill>
                  <a:schemeClr val="bg1"/>
                </a:solidFill>
              </a:defRPr>
            </a:lvl1pPr>
          </a:lstStyle>
          <a:p>
            <a:r>
              <a:rPr lang="en-US"/>
              <a:t>Click to edit Master title style</a:t>
            </a:r>
          </a:p>
        </p:txBody>
      </p:sp>
      <p:sp>
        <p:nvSpPr>
          <p:cNvPr id="12" name="Text Placeholder 3">
            <a:extLst>
              <a:ext uri="{FF2B5EF4-FFF2-40B4-BE49-F238E27FC236}">
                <a16:creationId xmlns:a16="http://schemas.microsoft.com/office/drawing/2014/main" id="{9BE67C5C-769B-4AEA-A1B7-EFD4A3AA2397}"/>
              </a:ext>
            </a:extLst>
          </p:cNvPr>
          <p:cNvSpPr>
            <a:spLocks noGrp="1"/>
          </p:cNvSpPr>
          <p:nvPr>
            <p:ph type="body" sz="quarter" idx="11"/>
          </p:nvPr>
        </p:nvSpPr>
        <p:spPr>
          <a:xfrm>
            <a:off x="1289860" y="4449125"/>
            <a:ext cx="5252400" cy="507831"/>
          </a:xfrm>
        </p:spPr>
        <p:txBody>
          <a:bodyPr wrap="square" anchor="b">
            <a:sp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4" name="Text Placeholder 3">
            <a:extLst>
              <a:ext uri="{FF2B5EF4-FFF2-40B4-BE49-F238E27FC236}">
                <a16:creationId xmlns:a16="http://schemas.microsoft.com/office/drawing/2014/main" id="{B5E8B0BD-68A6-4AD8-A640-99B893F06320}"/>
              </a:ext>
            </a:extLst>
          </p:cNvPr>
          <p:cNvSpPr>
            <a:spLocks noGrp="1"/>
          </p:cNvSpPr>
          <p:nvPr>
            <p:ph type="body" sz="quarter" idx="12" hasCustomPrompt="1"/>
          </p:nvPr>
        </p:nvSpPr>
        <p:spPr>
          <a:xfrm>
            <a:off x="1289860" y="1140069"/>
            <a:ext cx="1082675" cy="812530"/>
          </a:xfrm>
        </p:spPr>
        <p:txBody>
          <a:bodyPr>
            <a:spAutoFit/>
          </a:bodyPr>
          <a:lstStyle>
            <a:lvl1pPr>
              <a:lnSpc>
                <a:spcPct val="80000"/>
              </a:lnSpc>
              <a:defRPr lang="en-US" sz="6600" kern="1200" baseline="0" dirty="0" smtClean="0">
                <a:solidFill>
                  <a:schemeClr val="bg1"/>
                </a:solidFill>
                <a:latin typeface="+mj-lt"/>
                <a:ea typeface="+mj-ea"/>
                <a:cs typeface="+mj-cs"/>
              </a:defRPr>
            </a:lvl1pPr>
          </a:lstStyle>
          <a:p>
            <a:pPr lvl="0"/>
            <a:r>
              <a:rPr lang="en-US"/>
              <a:t>00</a:t>
            </a:r>
          </a:p>
        </p:txBody>
      </p:sp>
    </p:spTree>
    <p:extLst>
      <p:ext uri="{BB962C8B-B14F-4D97-AF65-F5344CB8AC3E}">
        <p14:creationId xmlns:p14="http://schemas.microsoft.com/office/powerpoint/2010/main" val="183971680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gradFill flip="none" rotWithShape="1">
          <a:gsLst>
            <a:gs pos="0">
              <a:schemeClr val="accent5"/>
            </a:gs>
            <a:gs pos="100000">
              <a:schemeClr val="accent1"/>
            </a:gs>
          </a:gsLst>
          <a:lin ang="0" scaled="0"/>
          <a:tileRect/>
        </a:gra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BAF31653-DA95-4567-9106-71E1E49BA627}"/>
              </a:ext>
            </a:extLst>
          </p:cNvPr>
          <p:cNvSpPr>
            <a:spLocks noChangeAspect="1"/>
          </p:cNvSpPr>
          <p:nvPr userDrawn="1"/>
        </p:nvSpPr>
        <p:spPr>
          <a:xfrm>
            <a:off x="998476" y="971550"/>
            <a:ext cx="7061787" cy="4943250"/>
          </a:xfrm>
          <a:prstGeom prst="rect">
            <a:avLst/>
          </a:prstGeom>
          <a:gradFill>
            <a:gsLst>
              <a:gs pos="100000">
                <a:srgbClr val="ACEAFF"/>
              </a:gs>
              <a:gs pos="0">
                <a:schemeClr val="accent4"/>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60" name="Text Placeholder 3">
            <a:extLst>
              <a:ext uri="{FF2B5EF4-FFF2-40B4-BE49-F238E27FC236}">
                <a16:creationId xmlns:a16="http://schemas.microsoft.com/office/drawing/2014/main" id="{2925CE2F-8945-49DE-BCC2-8BCACF480E4F}"/>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C346F2F1-AF73-4284-8702-745152AF5399}"/>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a:t>00</a:t>
            </a: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US"/>
              <a:t>Click to edit Master title style</a:t>
            </a:r>
          </a:p>
        </p:txBody>
      </p:sp>
    </p:spTree>
    <p:extLst>
      <p:ext uri="{BB962C8B-B14F-4D97-AF65-F5344CB8AC3E}">
        <p14:creationId xmlns:p14="http://schemas.microsoft.com/office/powerpoint/2010/main" val="708026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Left Horizontal Window Image_KPMG Blue">
    <p:bg>
      <p:bgPr>
        <a:solidFill>
          <a:schemeClr val="accent2"/>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6200E6EA-7AA4-4C98-8E47-F5F83446E051}"/>
              </a:ext>
            </a:extLst>
          </p:cNvPr>
          <p:cNvSpPr>
            <a:spLocks noGrp="1" noChangeAspect="1"/>
          </p:cNvSpPr>
          <p:nvPr>
            <p:ph type="pic" sz="quarter" idx="12"/>
          </p:nvPr>
        </p:nvSpPr>
        <p:spPr>
          <a:xfrm>
            <a:off x="741301" y="1468380"/>
            <a:ext cx="5885053" cy="4087973"/>
          </a:xfrm>
          <a:solidFill>
            <a:schemeClr val="accent1"/>
          </a:solidFill>
        </p:spPr>
        <p:txBody>
          <a:bodyPr anchor="ctr"/>
          <a:lstStyle>
            <a:lvl1pPr algn="ctr">
              <a:defRPr sz="1000" b="0">
                <a:solidFill>
                  <a:schemeClr val="bg1"/>
                </a:solidFill>
              </a:defRPr>
            </a:lvl1pPr>
          </a:lstStyle>
          <a:p>
            <a:r>
              <a:rPr lang="en-US" dirty="0"/>
              <a:t>Click icon to add picture</a:t>
            </a:r>
            <a:endParaRPr lang="en-GB" dirty="0"/>
          </a:p>
        </p:txBody>
      </p:sp>
      <p:sp>
        <p:nvSpPr>
          <p:cNvPr id="2" name="Title 1"/>
          <p:cNvSpPr>
            <a:spLocks noGrp="1"/>
          </p:cNvSpPr>
          <p:nvPr>
            <p:ph type="ctrTitle" hasCustomPrompt="1"/>
          </p:nvPr>
        </p:nvSpPr>
        <p:spPr>
          <a:xfrm>
            <a:off x="7642337" y="1468380"/>
            <a:ext cx="3551186" cy="3098109"/>
          </a:xfrm>
          <a:noFill/>
          <a:ln w="3175">
            <a:noFill/>
            <a:prstDash val="lgDash"/>
          </a:ln>
        </p:spPr>
        <p:txBody>
          <a:bodyPr lIns="0" tIns="0" rIns="0" bIns="0" anchor="t" anchorCtr="0">
            <a:noAutofit/>
          </a:bodyPr>
          <a:lstStyle>
            <a:lvl1pPr algn="l">
              <a:defRPr sz="6600" baseline="0">
                <a:solidFill>
                  <a:schemeClr val="bg1"/>
                </a:solidFill>
              </a:defRPr>
            </a:lvl1pPr>
          </a:lstStyle>
          <a:p>
            <a:r>
              <a:rPr lang="en-GB"/>
              <a:t>Title slide text only</a:t>
            </a:r>
            <a:endParaRPr lang="en-US"/>
          </a:p>
        </p:txBody>
      </p:sp>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7648627"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7648627"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 name="Text Placeholder 3"/>
          <p:cNvSpPr>
            <a:spLocks noGrp="1"/>
          </p:cNvSpPr>
          <p:nvPr userDrawn="1">
            <p:ph type="body" sz="quarter" idx="11"/>
          </p:nvPr>
        </p:nvSpPr>
        <p:spPr>
          <a:xfrm>
            <a:off x="7648628" y="4746353"/>
            <a:ext cx="3551186"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10" name="Graphic 9">
            <a:extLst>
              <a:ext uri="{FF2B5EF4-FFF2-40B4-BE49-F238E27FC236}">
                <a16:creationId xmlns:a16="http://schemas.microsoft.com/office/drawing/2014/main" id="{7C82C8FF-4554-4D33-9E91-3BB7D4A8569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642337" y="736722"/>
            <a:ext cx="914400" cy="368346"/>
          </a:xfrm>
          <a:prstGeom prst="rect">
            <a:avLst/>
          </a:prstGeom>
        </p:spPr>
      </p:pic>
    </p:spTree>
    <p:extLst>
      <p:ext uri="{BB962C8B-B14F-4D97-AF65-F5344CB8AC3E}">
        <p14:creationId xmlns:p14="http://schemas.microsoft.com/office/powerpoint/2010/main" val="1235432575"/>
      </p:ext>
    </p:extLst>
  </p:cSld>
  <p:clrMapOvr>
    <a:masterClrMapping/>
  </p:clrMapOvr>
  <p:extLst>
    <p:ext uri="{DCECCB84-F9BA-43D5-87BE-67443E8EF086}">
      <p15:sldGuideLst xmlns:p15="http://schemas.microsoft.com/office/powerpoint/2012/main">
        <p15:guide id="1" orient="horz" pos="3498">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accent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A87A788-0BF5-4419-BCFC-809F6D2E93AA}"/>
              </a:ext>
            </a:extLst>
          </p:cNvPr>
          <p:cNvSpPr>
            <a:spLocks noChangeAspect="1"/>
          </p:cNvSpPr>
          <p:nvPr userDrawn="1"/>
        </p:nvSpPr>
        <p:spPr>
          <a:xfrm>
            <a:off x="998476" y="971550"/>
            <a:ext cx="7061787" cy="4943250"/>
          </a:xfrm>
          <a:prstGeom prst="rect">
            <a:avLst/>
          </a:prstGeom>
          <a:gradFill>
            <a:gsLst>
              <a:gs pos="0">
                <a:schemeClr val="accent4"/>
              </a:gs>
              <a:gs pos="100000">
                <a:srgbClr val="ACEAFF"/>
              </a:gs>
            </a:gsLst>
            <a:lin ang="0" scaled="0"/>
          </a:gradFill>
        </p:spPr>
        <p:txBody>
          <a:bodyPr vert="horz" lIns="180000" tIns="180000" rIns="180000" bIns="180000" rtlCol="0" anchor="t" anchorCtr="0">
            <a:noAutofit/>
          </a:bodyPr>
          <a:lstStyle/>
          <a:p>
            <a:pPr lvl="0">
              <a:lnSpc>
                <a:spcPct val="70000"/>
              </a:lnSpc>
              <a:spcBef>
                <a:spcPct val="0"/>
              </a:spcBef>
              <a:buNone/>
            </a:pPr>
            <a:endParaRPr lang="en-US" sz="8800" baseline="0" dirty="0">
              <a:solidFill>
                <a:schemeClr val="bg1"/>
              </a:solidFill>
              <a:latin typeface="KPMG Bold" panose="020B0803030202040204" pitchFamily="34" charset="0"/>
              <a:ea typeface="+mj-ea"/>
              <a:cs typeface="+mj-cs"/>
            </a:endParaRPr>
          </a:p>
        </p:txBody>
      </p:sp>
      <p:sp>
        <p:nvSpPr>
          <p:cNvPr id="11" name="Title 1">
            <a:extLst>
              <a:ext uri="{FF2B5EF4-FFF2-40B4-BE49-F238E27FC236}">
                <a16:creationId xmlns:a16="http://schemas.microsoft.com/office/drawing/2014/main" id="{D07C0B89-7E09-423B-A068-1AF6A41E8CE4}"/>
              </a:ext>
            </a:extLst>
          </p:cNvPr>
          <p:cNvSpPr>
            <a:spLocks noGrp="1"/>
          </p:cNvSpPr>
          <p:nvPr>
            <p:ph type="ctrTitle"/>
          </p:nvPr>
        </p:nvSpPr>
        <p:spPr>
          <a:xfrm>
            <a:off x="1289860" y="2398601"/>
            <a:ext cx="5252400" cy="2367199"/>
          </a:xfrm>
          <a:noFill/>
        </p:spPr>
        <p:txBody>
          <a:bodyPr lIns="0" tIns="0" rIns="0" bIns="0" anchor="t" anchorCtr="0"/>
          <a:lstStyle>
            <a:lvl1pPr algn="l">
              <a:defRPr sz="8000" baseline="0">
                <a:solidFill>
                  <a:schemeClr val="accent2"/>
                </a:solidFill>
              </a:defRPr>
            </a:lvl1pPr>
          </a:lstStyle>
          <a:p>
            <a:r>
              <a:rPr lang="en-US"/>
              <a:t>Click to edit Master title style</a:t>
            </a:r>
          </a:p>
        </p:txBody>
      </p:sp>
      <p:sp>
        <p:nvSpPr>
          <p:cNvPr id="60" name="Text Placeholder 3">
            <a:extLst>
              <a:ext uri="{FF2B5EF4-FFF2-40B4-BE49-F238E27FC236}">
                <a16:creationId xmlns:a16="http://schemas.microsoft.com/office/drawing/2014/main" id="{5F7723F4-8321-43A3-962F-3DEEE5C6DEAE}"/>
              </a:ext>
            </a:extLst>
          </p:cNvPr>
          <p:cNvSpPr>
            <a:spLocks noGrp="1"/>
          </p:cNvSpPr>
          <p:nvPr>
            <p:ph type="body" sz="quarter" idx="13"/>
          </p:nvPr>
        </p:nvSpPr>
        <p:spPr>
          <a:xfrm>
            <a:off x="1289860" y="5046651"/>
            <a:ext cx="5252400" cy="507831"/>
          </a:xfrm>
        </p:spPr>
        <p:txBody>
          <a:bodyPr wrap="square" anchor="b">
            <a:spAutoFit/>
          </a:bodyPr>
          <a:lstStyle>
            <a:lvl1pPr>
              <a:defRPr sz="1400">
                <a:solidFill>
                  <a:schemeClr val="accent2"/>
                </a:solidFill>
              </a:defRPr>
            </a:lvl1pPr>
            <a:lvl2pPr>
              <a:defRPr sz="1400">
                <a:solidFill>
                  <a:schemeClr val="accent2"/>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sp>
        <p:nvSpPr>
          <p:cNvPr id="61" name="Text Placeholder 3">
            <a:extLst>
              <a:ext uri="{FF2B5EF4-FFF2-40B4-BE49-F238E27FC236}">
                <a16:creationId xmlns:a16="http://schemas.microsoft.com/office/drawing/2014/main" id="{17B18B8B-EB09-48D8-AC31-3A9DFAC0B74C}"/>
              </a:ext>
            </a:extLst>
          </p:cNvPr>
          <p:cNvSpPr>
            <a:spLocks noGrp="1"/>
          </p:cNvSpPr>
          <p:nvPr>
            <p:ph type="body" sz="quarter" idx="14" hasCustomPrompt="1"/>
          </p:nvPr>
        </p:nvSpPr>
        <p:spPr>
          <a:xfrm>
            <a:off x="1289860" y="1140069"/>
            <a:ext cx="1082675" cy="812530"/>
          </a:xfrm>
        </p:spPr>
        <p:txBody>
          <a:bodyPr>
            <a:spAutoFit/>
          </a:bodyPr>
          <a:lstStyle>
            <a:lvl1pPr>
              <a:lnSpc>
                <a:spcPct val="80000"/>
              </a:lnSpc>
              <a:defRPr lang="en-US" sz="6600" kern="1200" baseline="0" dirty="0" smtClean="0">
                <a:solidFill>
                  <a:schemeClr val="accent2"/>
                </a:solidFill>
                <a:latin typeface="+mj-lt"/>
                <a:ea typeface="+mj-ea"/>
                <a:cs typeface="+mj-cs"/>
              </a:defRPr>
            </a:lvl1pPr>
          </a:lstStyle>
          <a:p>
            <a:pPr lvl="0"/>
            <a:r>
              <a:rPr lang="en-US"/>
              <a:t>00</a:t>
            </a:r>
          </a:p>
        </p:txBody>
      </p:sp>
    </p:spTree>
    <p:extLst>
      <p:ext uri="{BB962C8B-B14F-4D97-AF65-F5344CB8AC3E}">
        <p14:creationId xmlns:p14="http://schemas.microsoft.com/office/powerpoint/2010/main" val="140805701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3_PROCESS FIVE COLUMN">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0604226E-EE2B-456C-B755-B27FB56F0514}"/>
              </a:ext>
            </a:extLst>
          </p:cNvPr>
          <p:cNvSpPr>
            <a:spLocks noGrp="1"/>
          </p:cNvSpPr>
          <p:nvPr>
            <p:ph type="body" sz="quarter" idx="21" hasCustomPrompt="1"/>
          </p:nvPr>
        </p:nvSpPr>
        <p:spPr>
          <a:xfrm>
            <a:off x="5530051" y="1330325"/>
            <a:ext cx="1131897" cy="1554907"/>
          </a:xfrm>
          <a:gradFill>
            <a:gsLst>
              <a:gs pos="0">
                <a:srgbClr val="7213EA"/>
              </a:gs>
              <a:gs pos="100000">
                <a:srgbClr val="1E49E2"/>
              </a:gs>
            </a:gsLst>
            <a:lin ang="0" scaled="0"/>
          </a:gradFill>
          <a:ln w="12700" cap="flat" cmpd="sng" algn="ctr">
            <a:noFill/>
            <a:prstDash val="solid"/>
            <a:miter lim="800000"/>
          </a:ln>
          <a:effectLst/>
        </p:spPr>
        <p:txBody>
          <a:bodyPr lIns="0" tIns="0" rIns="0" bIns="0" rtlCol="0" anchor="ctr"/>
          <a:lstStyle>
            <a:lvl1pPr algn="ctr">
              <a:defRPr kumimoji="0" lang="en-US" sz="7200" b="0" i="0" u="none" strike="noStrike" kern="0" cap="none" spc="0" normalizeH="0" baseline="0" dirty="0">
                <a:ln>
                  <a:noFill/>
                </a:ln>
                <a:solidFill>
                  <a:srgbClr val="FFFFFF"/>
                </a:solidFill>
                <a:effectLst/>
                <a:uLnTx/>
                <a:uFillTx/>
                <a:latin typeface="+mj-lt"/>
              </a:defRPr>
            </a:lvl1pPr>
          </a:lstStyle>
          <a:p>
            <a:pPr marR="0" lvl="0" fontAlgn="auto">
              <a:spcAft>
                <a:spcPts val="0"/>
              </a:spcAft>
              <a:buClrTx/>
              <a:buSzTx/>
              <a:tabLst/>
            </a:pPr>
            <a:r>
              <a:rPr lang="en-US"/>
              <a:t>#</a:t>
            </a:r>
          </a:p>
        </p:txBody>
      </p:sp>
      <p:sp>
        <p:nvSpPr>
          <p:cNvPr id="9" name="Text Placeholder 5">
            <a:extLst>
              <a:ext uri="{FF2B5EF4-FFF2-40B4-BE49-F238E27FC236}">
                <a16:creationId xmlns:a16="http://schemas.microsoft.com/office/drawing/2014/main" id="{3BAEEB15-711A-422A-8181-97EDF5829289}"/>
              </a:ext>
            </a:extLst>
          </p:cNvPr>
          <p:cNvSpPr>
            <a:spLocks noGrp="1"/>
          </p:cNvSpPr>
          <p:nvPr>
            <p:ph type="body" sz="quarter" idx="17" hasCustomPrompt="1"/>
          </p:nvPr>
        </p:nvSpPr>
        <p:spPr>
          <a:xfrm>
            <a:off x="5530051" y="5356619"/>
            <a:ext cx="5092699" cy="520305"/>
          </a:xfrm>
        </p:spPr>
        <p:txBody>
          <a:bodyPr anchor="b"/>
          <a:lstStyle>
            <a:lvl1pPr>
              <a:defRPr sz="1400" b="1" kern="0" spc="0" baseline="0"/>
            </a:lvl1pPr>
          </a:lstStyle>
          <a:p>
            <a:pPr lvl="0"/>
            <a:r>
              <a:rPr lang="en-US"/>
              <a:t>Subtitle</a:t>
            </a:r>
          </a:p>
        </p:txBody>
      </p:sp>
      <p:sp>
        <p:nvSpPr>
          <p:cNvPr id="8" name="Picture Placeholder 7">
            <a:extLst>
              <a:ext uri="{FF2B5EF4-FFF2-40B4-BE49-F238E27FC236}">
                <a16:creationId xmlns:a16="http://schemas.microsoft.com/office/drawing/2014/main" id="{8685A893-E2C2-4E62-A1DE-835DB19E8238}"/>
              </a:ext>
            </a:extLst>
          </p:cNvPr>
          <p:cNvSpPr>
            <a:spLocks noGrp="1"/>
          </p:cNvSpPr>
          <p:nvPr>
            <p:ph type="pic" sz="quarter" idx="20"/>
          </p:nvPr>
        </p:nvSpPr>
        <p:spPr>
          <a:xfrm>
            <a:off x="995363" y="655320"/>
            <a:ext cx="3799745" cy="5221605"/>
          </a:xfrm>
          <a:solidFill>
            <a:schemeClr val="bg1">
              <a:lumMod val="85000"/>
            </a:schemeClr>
          </a:solidFill>
        </p:spPr>
        <p:txBody>
          <a:bodyPr/>
          <a:lstStyle>
            <a:lvl1pPr>
              <a:defRPr kern="0" spc="0" baseline="0"/>
            </a:lvl1pPr>
          </a:lstStyle>
          <a:p>
            <a:r>
              <a:rPr lang="en-US" dirty="0"/>
              <a:t>Click icon to add picture</a:t>
            </a:r>
          </a:p>
        </p:txBody>
      </p:sp>
      <p:sp>
        <p:nvSpPr>
          <p:cNvPr id="2" name="Title 1"/>
          <p:cNvSpPr>
            <a:spLocks noGrp="1"/>
          </p:cNvSpPr>
          <p:nvPr>
            <p:ph type="title" hasCustomPrompt="1"/>
          </p:nvPr>
        </p:nvSpPr>
        <p:spPr>
          <a:xfrm>
            <a:off x="5530051" y="3195309"/>
            <a:ext cx="5092800" cy="1554920"/>
          </a:xfrm>
        </p:spPr>
        <p:txBody>
          <a:bodyPr/>
          <a:lstStyle>
            <a:lvl1pPr>
              <a:lnSpc>
                <a:spcPct val="80000"/>
              </a:lnSpc>
              <a:defRPr sz="4800" kern="0" spc="0" baseline="0"/>
            </a:lvl1pPr>
          </a:lstStyle>
          <a:p>
            <a:r>
              <a:rPr lang="en-US"/>
              <a:t>Divider copy goes here</a:t>
            </a:r>
          </a:p>
        </p:txBody>
      </p:sp>
    </p:spTree>
    <p:custDataLst>
      <p:tags r:id="rId1"/>
    </p:custDataLst>
    <p:extLst>
      <p:ext uri="{BB962C8B-B14F-4D97-AF65-F5344CB8AC3E}">
        <p14:creationId xmlns:p14="http://schemas.microsoft.com/office/powerpoint/2010/main" val="2747163332"/>
      </p:ext>
    </p:extLst>
  </p:cSld>
  <p:clrMapOvr>
    <a:masterClrMapping/>
  </p:clrMapOvr>
  <p:extLst>
    <p:ext uri="{DCECCB84-F9BA-43D5-87BE-67443E8EF086}">
      <p15:sldGuideLst xmlns:p15="http://schemas.microsoft.com/office/powerpoint/2012/main">
        <p15:guide id="1" orient="horz" pos="1296">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Back Cover dark Gradient">
    <p:spTree>
      <p:nvGrpSpPr>
        <p:cNvPr id="1" name=""/>
        <p:cNvGrpSpPr/>
        <p:nvPr/>
      </p:nvGrpSpPr>
      <p:grpSpPr>
        <a:xfrm>
          <a:off x="0" y="0"/>
          <a:ext cx="0" cy="0"/>
          <a:chOff x="0" y="0"/>
          <a:chExt cx="0" cy="0"/>
        </a:xfrm>
      </p:grpSpPr>
      <p:sp>
        <p:nvSpPr>
          <p:cNvPr id="14" name="Text Placeholder 2">
            <a:extLst>
              <a:ext uri="{FF2B5EF4-FFF2-40B4-BE49-F238E27FC236}">
                <a16:creationId xmlns:a16="http://schemas.microsoft.com/office/drawing/2014/main" id="{F36415CC-18EE-44C6-AA6A-0C70BEB38184}"/>
              </a:ext>
            </a:extLst>
          </p:cNvPr>
          <p:cNvSpPr>
            <a:spLocks noGrp="1"/>
          </p:cNvSpPr>
          <p:nvPr>
            <p:ph type="body" sz="quarter" idx="10"/>
          </p:nvPr>
        </p:nvSpPr>
        <p:spPr>
          <a:xfrm>
            <a:off x="741301" y="4240696"/>
            <a:ext cx="5748399" cy="1854200"/>
          </a:xfrm>
        </p:spPr>
        <p:txBody>
          <a:bodyPr anchor="b"/>
          <a:lstStyle>
            <a:lvl1pPr>
              <a:spcAft>
                <a:spcPts val="1000"/>
              </a:spcAft>
              <a:defRPr lang="en-US" sz="900" b="0" kern="1200" dirty="0">
                <a:solidFill>
                  <a:schemeClr val="bg1">
                    <a:lumMod val="65000"/>
                  </a:schemeClr>
                </a:solidFill>
                <a:latin typeface="+mn-lt"/>
                <a:ea typeface="+mn-ea"/>
                <a:cs typeface="+mn-cs"/>
              </a:defRPr>
            </a:lvl1pPr>
            <a:lvl2pPr>
              <a:spcAft>
                <a:spcPts val="1000"/>
              </a:spcAft>
              <a:defRPr sz="900" b="0">
                <a:solidFill>
                  <a:schemeClr val="tx1"/>
                </a:solidFill>
              </a:defRPr>
            </a:lvl2pPr>
          </a:lstStyle>
          <a:p>
            <a:pPr marL="0" lvl="0" indent="0" algn="l" defTabSz="685766" rtl="0" eaLnBrk="1" latinLnBrk="0" hangingPunct="1">
              <a:lnSpc>
                <a:spcPct val="100000"/>
              </a:lnSpc>
              <a:spcBef>
                <a:spcPts val="0"/>
              </a:spcBef>
              <a:spcAft>
                <a:spcPts val="600"/>
              </a:spcAft>
              <a:buFontTx/>
              <a:buNone/>
            </a:pPr>
            <a:r>
              <a:rPr lang="en-US"/>
              <a:t>Click to edit Master text styles</a:t>
            </a:r>
          </a:p>
          <a:p>
            <a:pPr marL="0" lvl="1" indent="0" algn="l" defTabSz="685766" rtl="0" eaLnBrk="1" latinLnBrk="0" hangingPunct="1">
              <a:lnSpc>
                <a:spcPct val="100000"/>
              </a:lnSpc>
              <a:spcBef>
                <a:spcPts val="0"/>
              </a:spcBef>
              <a:spcAft>
                <a:spcPts val="600"/>
              </a:spcAft>
              <a:buFontTx/>
              <a:buNone/>
            </a:pPr>
            <a:r>
              <a:rPr lang="en-US"/>
              <a:t>Second level</a:t>
            </a:r>
          </a:p>
        </p:txBody>
      </p:sp>
      <p:sp>
        <p:nvSpPr>
          <p:cNvPr id="15" name="Text Placeholder 2">
            <a:extLst>
              <a:ext uri="{FF2B5EF4-FFF2-40B4-BE49-F238E27FC236}">
                <a16:creationId xmlns:a16="http://schemas.microsoft.com/office/drawing/2014/main" id="{F1A20F0E-1C86-4DC6-957F-6F65AC8C2E29}"/>
              </a:ext>
            </a:extLst>
          </p:cNvPr>
          <p:cNvSpPr>
            <a:spLocks noGrp="1"/>
          </p:cNvSpPr>
          <p:nvPr>
            <p:ph type="body" sz="quarter" idx="14"/>
          </p:nvPr>
        </p:nvSpPr>
        <p:spPr>
          <a:xfrm>
            <a:off x="741301" y="3935061"/>
            <a:ext cx="3215651"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12" name="Group 11">
            <a:extLst>
              <a:ext uri="{FF2B5EF4-FFF2-40B4-BE49-F238E27FC236}">
                <a16:creationId xmlns:a16="http://schemas.microsoft.com/office/drawing/2014/main" id="{8F4182B8-7E62-44CE-AE54-C464674E18B6}"/>
              </a:ext>
            </a:extLst>
          </p:cNvPr>
          <p:cNvGrpSpPr/>
          <p:nvPr userDrawn="1"/>
        </p:nvGrpSpPr>
        <p:grpSpPr>
          <a:xfrm>
            <a:off x="750811" y="3494012"/>
            <a:ext cx="2035175" cy="373163"/>
            <a:chOff x="1584001" y="2682350"/>
            <a:chExt cx="2094546" cy="384049"/>
          </a:xfrm>
        </p:grpSpPr>
        <p:pic>
          <p:nvPicPr>
            <p:cNvPr id="13" name="Picture 12">
              <a:extLst>
                <a:ext uri="{FF2B5EF4-FFF2-40B4-BE49-F238E27FC236}">
                  <a16:creationId xmlns:a16="http://schemas.microsoft.com/office/drawing/2014/main" id="{25DDC481-4310-4B64-9A5D-208CF9409FE8}"/>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r="24335"/>
            <a:stretch/>
          </p:blipFill>
          <p:spPr>
            <a:xfrm>
              <a:off x="1584001" y="2682350"/>
              <a:ext cx="1273500" cy="384049"/>
            </a:xfrm>
            <a:prstGeom prst="rect">
              <a:avLst/>
            </a:prstGeom>
          </p:spPr>
        </p:pic>
        <p:pic>
          <p:nvPicPr>
            <p:cNvPr id="16" name="Picture 15">
              <a:extLst>
                <a:ext uri="{FF2B5EF4-FFF2-40B4-BE49-F238E27FC236}">
                  <a16:creationId xmlns:a16="http://schemas.microsoft.com/office/drawing/2014/main" id="{66404136-6381-48A3-932A-AC26BF01783F}"/>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3276023" y="2682350"/>
              <a:ext cx="402524" cy="384049"/>
            </a:xfrm>
            <a:prstGeom prst="rect">
              <a:avLst/>
            </a:prstGeom>
          </p:spPr>
        </p:pic>
        <p:grpSp>
          <p:nvGrpSpPr>
            <p:cNvPr id="17" name="Group 16">
              <a:extLst>
                <a:ext uri="{FF2B5EF4-FFF2-40B4-BE49-F238E27FC236}">
                  <a16:creationId xmlns:a16="http://schemas.microsoft.com/office/drawing/2014/main" id="{AB824263-AD0D-4152-BFED-1CCF21CB8F58}"/>
                </a:ext>
              </a:extLst>
            </p:cNvPr>
            <p:cNvGrpSpPr/>
            <p:nvPr userDrawn="1"/>
          </p:nvGrpSpPr>
          <p:grpSpPr>
            <a:xfrm>
              <a:off x="2867305" y="2682351"/>
              <a:ext cx="383774" cy="383774"/>
              <a:chOff x="3296507" y="2682351"/>
              <a:chExt cx="383774" cy="383774"/>
            </a:xfrm>
          </p:grpSpPr>
          <p:sp>
            <p:nvSpPr>
              <p:cNvPr id="19" name="Freeform 5">
                <a:extLst>
                  <a:ext uri="{FF2B5EF4-FFF2-40B4-BE49-F238E27FC236}">
                    <a16:creationId xmlns:a16="http://schemas.microsoft.com/office/drawing/2014/main" id="{F49B6BE1-732C-47F7-8AC3-AD41EB4E311F}"/>
                  </a:ext>
                </a:extLst>
              </p:cNvPr>
              <p:cNvSpPr>
                <a:spLocks noEditPoints="1"/>
              </p:cNvSpPr>
              <p:nvPr userDrawn="1"/>
            </p:nvSpPr>
            <p:spPr bwMode="auto">
              <a:xfrm>
                <a:off x="3296507" y="2682351"/>
                <a:ext cx="383774" cy="383774"/>
              </a:xfrm>
              <a:custGeom>
                <a:avLst/>
                <a:gdLst>
                  <a:gd name="T0" fmla="*/ 1008 w 2016"/>
                  <a:gd name="T1" fmla="*/ 182 h 2016"/>
                  <a:gd name="T2" fmla="*/ 1415 w 2016"/>
                  <a:gd name="T3" fmla="*/ 188 h 2016"/>
                  <a:gd name="T4" fmla="*/ 1602 w 2016"/>
                  <a:gd name="T5" fmla="*/ 222 h 2016"/>
                  <a:gd name="T6" fmla="*/ 1718 w 2016"/>
                  <a:gd name="T7" fmla="*/ 298 h 2016"/>
                  <a:gd name="T8" fmla="*/ 1794 w 2016"/>
                  <a:gd name="T9" fmla="*/ 414 h 2016"/>
                  <a:gd name="T10" fmla="*/ 1828 w 2016"/>
                  <a:gd name="T11" fmla="*/ 601 h 2016"/>
                  <a:gd name="T12" fmla="*/ 1834 w 2016"/>
                  <a:gd name="T13" fmla="*/ 1008 h 2016"/>
                  <a:gd name="T14" fmla="*/ 1828 w 2016"/>
                  <a:gd name="T15" fmla="*/ 1415 h 2016"/>
                  <a:gd name="T16" fmla="*/ 1794 w 2016"/>
                  <a:gd name="T17" fmla="*/ 1602 h 2016"/>
                  <a:gd name="T18" fmla="*/ 1718 w 2016"/>
                  <a:gd name="T19" fmla="*/ 1718 h 2016"/>
                  <a:gd name="T20" fmla="*/ 1602 w 2016"/>
                  <a:gd name="T21" fmla="*/ 1794 h 2016"/>
                  <a:gd name="T22" fmla="*/ 1415 w 2016"/>
                  <a:gd name="T23" fmla="*/ 1828 h 2016"/>
                  <a:gd name="T24" fmla="*/ 1008 w 2016"/>
                  <a:gd name="T25" fmla="*/ 1834 h 2016"/>
                  <a:gd name="T26" fmla="*/ 601 w 2016"/>
                  <a:gd name="T27" fmla="*/ 1828 h 2016"/>
                  <a:gd name="T28" fmla="*/ 414 w 2016"/>
                  <a:gd name="T29" fmla="*/ 1794 h 2016"/>
                  <a:gd name="T30" fmla="*/ 298 w 2016"/>
                  <a:gd name="T31" fmla="*/ 1718 h 2016"/>
                  <a:gd name="T32" fmla="*/ 222 w 2016"/>
                  <a:gd name="T33" fmla="*/ 1602 h 2016"/>
                  <a:gd name="T34" fmla="*/ 188 w 2016"/>
                  <a:gd name="T35" fmla="*/ 1415 h 2016"/>
                  <a:gd name="T36" fmla="*/ 182 w 2016"/>
                  <a:gd name="T37" fmla="*/ 1008 h 2016"/>
                  <a:gd name="T38" fmla="*/ 188 w 2016"/>
                  <a:gd name="T39" fmla="*/ 601 h 2016"/>
                  <a:gd name="T40" fmla="*/ 222 w 2016"/>
                  <a:gd name="T41" fmla="*/ 414 h 2016"/>
                  <a:gd name="T42" fmla="*/ 298 w 2016"/>
                  <a:gd name="T43" fmla="*/ 298 h 2016"/>
                  <a:gd name="T44" fmla="*/ 414 w 2016"/>
                  <a:gd name="T45" fmla="*/ 222 h 2016"/>
                  <a:gd name="T46" fmla="*/ 601 w 2016"/>
                  <a:gd name="T47" fmla="*/ 188 h 2016"/>
                  <a:gd name="T48" fmla="*/ 1008 w 2016"/>
                  <a:gd name="T49" fmla="*/ 182 h 2016"/>
                  <a:gd name="T50" fmla="*/ 1008 w 2016"/>
                  <a:gd name="T51" fmla="*/ 0 h 2016"/>
                  <a:gd name="T52" fmla="*/ 593 w 2016"/>
                  <a:gd name="T53" fmla="*/ 6 h 2016"/>
                  <a:gd name="T54" fmla="*/ 348 w 2016"/>
                  <a:gd name="T55" fmla="*/ 53 h 2016"/>
                  <a:gd name="T56" fmla="*/ 169 w 2016"/>
                  <a:gd name="T57" fmla="*/ 169 h 2016"/>
                  <a:gd name="T58" fmla="*/ 53 w 2016"/>
                  <a:gd name="T59" fmla="*/ 348 h 2016"/>
                  <a:gd name="T60" fmla="*/ 6 w 2016"/>
                  <a:gd name="T61" fmla="*/ 593 h 2016"/>
                  <a:gd name="T62" fmla="*/ 0 w 2016"/>
                  <a:gd name="T63" fmla="*/ 1008 h 2016"/>
                  <a:gd name="T64" fmla="*/ 6 w 2016"/>
                  <a:gd name="T65" fmla="*/ 1423 h 2016"/>
                  <a:gd name="T66" fmla="*/ 53 w 2016"/>
                  <a:gd name="T67" fmla="*/ 1668 h 2016"/>
                  <a:gd name="T68" fmla="*/ 169 w 2016"/>
                  <a:gd name="T69" fmla="*/ 1847 h 2016"/>
                  <a:gd name="T70" fmla="*/ 348 w 2016"/>
                  <a:gd name="T71" fmla="*/ 1963 h 2016"/>
                  <a:gd name="T72" fmla="*/ 593 w 2016"/>
                  <a:gd name="T73" fmla="*/ 2010 h 2016"/>
                  <a:gd name="T74" fmla="*/ 1008 w 2016"/>
                  <a:gd name="T75" fmla="*/ 2016 h 2016"/>
                  <a:gd name="T76" fmla="*/ 1423 w 2016"/>
                  <a:gd name="T77" fmla="*/ 2010 h 2016"/>
                  <a:gd name="T78" fmla="*/ 1668 w 2016"/>
                  <a:gd name="T79" fmla="*/ 1963 h 2016"/>
                  <a:gd name="T80" fmla="*/ 1847 w 2016"/>
                  <a:gd name="T81" fmla="*/ 1847 h 2016"/>
                  <a:gd name="T82" fmla="*/ 1963 w 2016"/>
                  <a:gd name="T83" fmla="*/ 1668 h 2016"/>
                  <a:gd name="T84" fmla="*/ 2010 w 2016"/>
                  <a:gd name="T85" fmla="*/ 1423 h 2016"/>
                  <a:gd name="T86" fmla="*/ 2016 w 2016"/>
                  <a:gd name="T87" fmla="*/ 1008 h 2016"/>
                  <a:gd name="T88" fmla="*/ 2010 w 2016"/>
                  <a:gd name="T89" fmla="*/ 593 h 2016"/>
                  <a:gd name="T90" fmla="*/ 1963 w 2016"/>
                  <a:gd name="T91" fmla="*/ 348 h 2016"/>
                  <a:gd name="T92" fmla="*/ 1847 w 2016"/>
                  <a:gd name="T93" fmla="*/ 169 h 2016"/>
                  <a:gd name="T94" fmla="*/ 1668 w 2016"/>
                  <a:gd name="T95" fmla="*/ 53 h 2016"/>
                  <a:gd name="T96" fmla="*/ 1423 w 2016"/>
                  <a:gd name="T97" fmla="*/ 6 h 2016"/>
                  <a:gd name="T98" fmla="*/ 1008 w 2016"/>
                  <a:gd name="T99" fmla="*/ 0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6" h="2016">
                    <a:moveTo>
                      <a:pt x="1008" y="182"/>
                    </a:moveTo>
                    <a:cubicBezTo>
                      <a:pt x="1277" y="182"/>
                      <a:pt x="1309" y="183"/>
                      <a:pt x="1415" y="188"/>
                    </a:cubicBezTo>
                    <a:cubicBezTo>
                      <a:pt x="1513" y="192"/>
                      <a:pt x="1567" y="209"/>
                      <a:pt x="1602" y="222"/>
                    </a:cubicBezTo>
                    <a:cubicBezTo>
                      <a:pt x="1649" y="241"/>
                      <a:pt x="1683" y="263"/>
                      <a:pt x="1718" y="298"/>
                    </a:cubicBezTo>
                    <a:cubicBezTo>
                      <a:pt x="1753" y="333"/>
                      <a:pt x="1775" y="367"/>
                      <a:pt x="1794" y="414"/>
                    </a:cubicBezTo>
                    <a:cubicBezTo>
                      <a:pt x="1807" y="449"/>
                      <a:pt x="1824" y="503"/>
                      <a:pt x="1828" y="601"/>
                    </a:cubicBezTo>
                    <a:cubicBezTo>
                      <a:pt x="1833" y="707"/>
                      <a:pt x="1834" y="739"/>
                      <a:pt x="1834" y="1008"/>
                    </a:cubicBezTo>
                    <a:cubicBezTo>
                      <a:pt x="1834" y="1277"/>
                      <a:pt x="1833" y="1309"/>
                      <a:pt x="1828" y="1415"/>
                    </a:cubicBezTo>
                    <a:cubicBezTo>
                      <a:pt x="1824" y="1513"/>
                      <a:pt x="1807" y="1567"/>
                      <a:pt x="1794" y="1602"/>
                    </a:cubicBezTo>
                    <a:cubicBezTo>
                      <a:pt x="1775" y="1649"/>
                      <a:pt x="1753" y="1683"/>
                      <a:pt x="1718" y="1718"/>
                    </a:cubicBezTo>
                    <a:cubicBezTo>
                      <a:pt x="1683" y="1753"/>
                      <a:pt x="1649" y="1775"/>
                      <a:pt x="1602" y="1794"/>
                    </a:cubicBezTo>
                    <a:cubicBezTo>
                      <a:pt x="1567" y="1807"/>
                      <a:pt x="1513" y="1824"/>
                      <a:pt x="1415" y="1828"/>
                    </a:cubicBezTo>
                    <a:cubicBezTo>
                      <a:pt x="1309" y="1833"/>
                      <a:pt x="1277" y="1834"/>
                      <a:pt x="1008" y="1834"/>
                    </a:cubicBezTo>
                    <a:cubicBezTo>
                      <a:pt x="739" y="1834"/>
                      <a:pt x="707" y="1833"/>
                      <a:pt x="601" y="1828"/>
                    </a:cubicBezTo>
                    <a:cubicBezTo>
                      <a:pt x="503" y="1824"/>
                      <a:pt x="449" y="1807"/>
                      <a:pt x="414" y="1794"/>
                    </a:cubicBezTo>
                    <a:cubicBezTo>
                      <a:pt x="367" y="1775"/>
                      <a:pt x="333" y="1753"/>
                      <a:pt x="298" y="1718"/>
                    </a:cubicBezTo>
                    <a:cubicBezTo>
                      <a:pt x="263" y="1683"/>
                      <a:pt x="241" y="1649"/>
                      <a:pt x="222" y="1602"/>
                    </a:cubicBezTo>
                    <a:cubicBezTo>
                      <a:pt x="209" y="1567"/>
                      <a:pt x="192" y="1513"/>
                      <a:pt x="188" y="1415"/>
                    </a:cubicBezTo>
                    <a:cubicBezTo>
                      <a:pt x="183" y="1309"/>
                      <a:pt x="182" y="1277"/>
                      <a:pt x="182" y="1008"/>
                    </a:cubicBezTo>
                    <a:cubicBezTo>
                      <a:pt x="182" y="739"/>
                      <a:pt x="183" y="707"/>
                      <a:pt x="188" y="601"/>
                    </a:cubicBezTo>
                    <a:cubicBezTo>
                      <a:pt x="192" y="503"/>
                      <a:pt x="209" y="449"/>
                      <a:pt x="222" y="414"/>
                    </a:cubicBezTo>
                    <a:cubicBezTo>
                      <a:pt x="241" y="367"/>
                      <a:pt x="263" y="333"/>
                      <a:pt x="298" y="298"/>
                    </a:cubicBezTo>
                    <a:cubicBezTo>
                      <a:pt x="333" y="263"/>
                      <a:pt x="367" y="241"/>
                      <a:pt x="414" y="222"/>
                    </a:cubicBezTo>
                    <a:cubicBezTo>
                      <a:pt x="449" y="209"/>
                      <a:pt x="503" y="192"/>
                      <a:pt x="601" y="188"/>
                    </a:cubicBezTo>
                    <a:cubicBezTo>
                      <a:pt x="707" y="183"/>
                      <a:pt x="739" y="182"/>
                      <a:pt x="1008" y="182"/>
                    </a:cubicBezTo>
                    <a:moveTo>
                      <a:pt x="1008" y="0"/>
                    </a:moveTo>
                    <a:cubicBezTo>
                      <a:pt x="734" y="0"/>
                      <a:pt x="700" y="1"/>
                      <a:pt x="593" y="6"/>
                    </a:cubicBezTo>
                    <a:cubicBezTo>
                      <a:pt x="485" y="11"/>
                      <a:pt x="412" y="28"/>
                      <a:pt x="348" y="53"/>
                    </a:cubicBezTo>
                    <a:cubicBezTo>
                      <a:pt x="282" y="79"/>
                      <a:pt x="225" y="113"/>
                      <a:pt x="169" y="169"/>
                    </a:cubicBezTo>
                    <a:cubicBezTo>
                      <a:pt x="113" y="225"/>
                      <a:pt x="79" y="282"/>
                      <a:pt x="53" y="348"/>
                    </a:cubicBezTo>
                    <a:cubicBezTo>
                      <a:pt x="28" y="412"/>
                      <a:pt x="11" y="485"/>
                      <a:pt x="6" y="593"/>
                    </a:cubicBezTo>
                    <a:cubicBezTo>
                      <a:pt x="1" y="700"/>
                      <a:pt x="0" y="734"/>
                      <a:pt x="0" y="1008"/>
                    </a:cubicBezTo>
                    <a:cubicBezTo>
                      <a:pt x="0" y="1282"/>
                      <a:pt x="1" y="1316"/>
                      <a:pt x="6" y="1423"/>
                    </a:cubicBezTo>
                    <a:cubicBezTo>
                      <a:pt x="11" y="1531"/>
                      <a:pt x="28" y="1604"/>
                      <a:pt x="53" y="1668"/>
                    </a:cubicBezTo>
                    <a:cubicBezTo>
                      <a:pt x="79" y="1734"/>
                      <a:pt x="113" y="1791"/>
                      <a:pt x="169" y="1847"/>
                    </a:cubicBezTo>
                    <a:cubicBezTo>
                      <a:pt x="225" y="1903"/>
                      <a:pt x="282" y="1937"/>
                      <a:pt x="348" y="1963"/>
                    </a:cubicBezTo>
                    <a:cubicBezTo>
                      <a:pt x="412" y="1988"/>
                      <a:pt x="485" y="2005"/>
                      <a:pt x="593" y="2010"/>
                    </a:cubicBezTo>
                    <a:cubicBezTo>
                      <a:pt x="700" y="2015"/>
                      <a:pt x="734" y="2016"/>
                      <a:pt x="1008" y="2016"/>
                    </a:cubicBezTo>
                    <a:cubicBezTo>
                      <a:pt x="1282" y="2016"/>
                      <a:pt x="1316" y="2015"/>
                      <a:pt x="1423" y="2010"/>
                    </a:cubicBezTo>
                    <a:cubicBezTo>
                      <a:pt x="1531" y="2005"/>
                      <a:pt x="1604" y="1988"/>
                      <a:pt x="1668" y="1963"/>
                    </a:cubicBezTo>
                    <a:cubicBezTo>
                      <a:pt x="1734" y="1937"/>
                      <a:pt x="1791" y="1903"/>
                      <a:pt x="1847" y="1847"/>
                    </a:cubicBezTo>
                    <a:cubicBezTo>
                      <a:pt x="1903" y="1791"/>
                      <a:pt x="1937" y="1734"/>
                      <a:pt x="1963" y="1668"/>
                    </a:cubicBezTo>
                    <a:cubicBezTo>
                      <a:pt x="1988" y="1604"/>
                      <a:pt x="2005" y="1531"/>
                      <a:pt x="2010" y="1423"/>
                    </a:cubicBezTo>
                    <a:cubicBezTo>
                      <a:pt x="2015" y="1316"/>
                      <a:pt x="2016" y="1282"/>
                      <a:pt x="2016" y="1008"/>
                    </a:cubicBezTo>
                    <a:cubicBezTo>
                      <a:pt x="2016" y="734"/>
                      <a:pt x="2015" y="700"/>
                      <a:pt x="2010" y="593"/>
                    </a:cubicBezTo>
                    <a:cubicBezTo>
                      <a:pt x="2005" y="485"/>
                      <a:pt x="1988" y="412"/>
                      <a:pt x="1963" y="348"/>
                    </a:cubicBezTo>
                    <a:cubicBezTo>
                      <a:pt x="1937" y="282"/>
                      <a:pt x="1903" y="225"/>
                      <a:pt x="1847" y="169"/>
                    </a:cubicBezTo>
                    <a:cubicBezTo>
                      <a:pt x="1791" y="113"/>
                      <a:pt x="1734" y="79"/>
                      <a:pt x="1668" y="53"/>
                    </a:cubicBezTo>
                    <a:cubicBezTo>
                      <a:pt x="1604" y="28"/>
                      <a:pt x="1531" y="11"/>
                      <a:pt x="1423" y="6"/>
                    </a:cubicBezTo>
                    <a:cubicBezTo>
                      <a:pt x="1316" y="1"/>
                      <a:pt x="1282" y="0"/>
                      <a:pt x="1008" y="0"/>
                    </a:cubicBezTo>
                    <a:close/>
                  </a:path>
                </a:pathLst>
              </a:custGeom>
              <a:solidFill>
                <a:srgbClr val="0033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6">
                <a:extLst>
                  <a:ext uri="{FF2B5EF4-FFF2-40B4-BE49-F238E27FC236}">
                    <a16:creationId xmlns:a16="http://schemas.microsoft.com/office/drawing/2014/main" id="{9C076922-9A80-4B8C-AAD2-A84504263528}"/>
                  </a:ext>
                </a:extLst>
              </p:cNvPr>
              <p:cNvSpPr>
                <a:spLocks noEditPoints="1"/>
              </p:cNvSpPr>
              <p:nvPr userDrawn="1"/>
            </p:nvSpPr>
            <p:spPr bwMode="auto">
              <a:xfrm>
                <a:off x="3389916" y="2775760"/>
                <a:ext cx="196875" cy="196875"/>
              </a:xfrm>
              <a:custGeom>
                <a:avLst/>
                <a:gdLst>
                  <a:gd name="T0" fmla="*/ 517 w 1034"/>
                  <a:gd name="T1" fmla="*/ 0 h 1034"/>
                  <a:gd name="T2" fmla="*/ 0 w 1034"/>
                  <a:gd name="T3" fmla="*/ 517 h 1034"/>
                  <a:gd name="T4" fmla="*/ 517 w 1034"/>
                  <a:gd name="T5" fmla="*/ 1034 h 1034"/>
                  <a:gd name="T6" fmla="*/ 1034 w 1034"/>
                  <a:gd name="T7" fmla="*/ 517 h 1034"/>
                  <a:gd name="T8" fmla="*/ 517 w 1034"/>
                  <a:gd name="T9" fmla="*/ 0 h 1034"/>
                  <a:gd name="T10" fmla="*/ 517 w 1034"/>
                  <a:gd name="T11" fmla="*/ 853 h 1034"/>
                  <a:gd name="T12" fmla="*/ 181 w 1034"/>
                  <a:gd name="T13" fmla="*/ 517 h 1034"/>
                  <a:gd name="T14" fmla="*/ 517 w 1034"/>
                  <a:gd name="T15" fmla="*/ 181 h 1034"/>
                  <a:gd name="T16" fmla="*/ 853 w 1034"/>
                  <a:gd name="T17" fmla="*/ 517 h 1034"/>
                  <a:gd name="T18" fmla="*/ 517 w 1034"/>
                  <a:gd name="T19" fmla="*/ 853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4" h="1034">
                    <a:moveTo>
                      <a:pt x="517" y="0"/>
                    </a:moveTo>
                    <a:cubicBezTo>
                      <a:pt x="231" y="0"/>
                      <a:pt x="0" y="231"/>
                      <a:pt x="0" y="517"/>
                    </a:cubicBezTo>
                    <a:cubicBezTo>
                      <a:pt x="0" y="803"/>
                      <a:pt x="231" y="1034"/>
                      <a:pt x="517" y="1034"/>
                    </a:cubicBezTo>
                    <a:cubicBezTo>
                      <a:pt x="803" y="1034"/>
                      <a:pt x="1034" y="803"/>
                      <a:pt x="1034" y="517"/>
                    </a:cubicBezTo>
                    <a:cubicBezTo>
                      <a:pt x="1034" y="231"/>
                      <a:pt x="803" y="0"/>
                      <a:pt x="517" y="0"/>
                    </a:cubicBezTo>
                    <a:close/>
                    <a:moveTo>
                      <a:pt x="517" y="853"/>
                    </a:moveTo>
                    <a:cubicBezTo>
                      <a:pt x="331" y="853"/>
                      <a:pt x="181" y="703"/>
                      <a:pt x="181" y="517"/>
                    </a:cubicBezTo>
                    <a:cubicBezTo>
                      <a:pt x="181" y="331"/>
                      <a:pt x="331" y="181"/>
                      <a:pt x="517" y="181"/>
                    </a:cubicBezTo>
                    <a:cubicBezTo>
                      <a:pt x="703" y="181"/>
                      <a:pt x="853" y="331"/>
                      <a:pt x="853" y="517"/>
                    </a:cubicBezTo>
                    <a:cubicBezTo>
                      <a:pt x="853" y="703"/>
                      <a:pt x="703" y="853"/>
                      <a:pt x="517" y="853"/>
                    </a:cubicBezTo>
                    <a:close/>
                  </a:path>
                </a:pathLst>
              </a:custGeom>
              <a:solidFill>
                <a:srgbClr val="0033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Oval 7">
                <a:extLst>
                  <a:ext uri="{FF2B5EF4-FFF2-40B4-BE49-F238E27FC236}">
                    <a16:creationId xmlns:a16="http://schemas.microsoft.com/office/drawing/2014/main" id="{C440F010-AD08-48DE-A162-07A7BB051D29}"/>
                  </a:ext>
                </a:extLst>
              </p:cNvPr>
              <p:cNvSpPr>
                <a:spLocks noChangeArrowheads="1"/>
              </p:cNvSpPr>
              <p:nvPr userDrawn="1"/>
            </p:nvSpPr>
            <p:spPr bwMode="auto">
              <a:xfrm>
                <a:off x="3567723" y="2748727"/>
                <a:ext cx="46101" cy="46101"/>
              </a:xfrm>
              <a:prstGeom prst="ellipse">
                <a:avLst/>
              </a:prstGeom>
              <a:solidFill>
                <a:srgbClr val="0033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pic>
        <p:nvPicPr>
          <p:cNvPr id="23" name="Graphic 22">
            <a:extLst>
              <a:ext uri="{FF2B5EF4-FFF2-40B4-BE49-F238E27FC236}">
                <a16:creationId xmlns:a16="http://schemas.microsoft.com/office/drawing/2014/main" id="{BB7DCF77-C63C-4BBE-88C9-6A8B122B8202}"/>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41301" y="736722"/>
            <a:ext cx="914400" cy="368346"/>
          </a:xfrm>
          <a:prstGeom prst="rect">
            <a:avLst/>
          </a:prstGeom>
        </p:spPr>
      </p:pic>
    </p:spTree>
    <p:custDataLst>
      <p:tags r:id="rId1"/>
    </p:custDataLst>
    <p:extLst>
      <p:ext uri="{BB962C8B-B14F-4D97-AF65-F5344CB8AC3E}">
        <p14:creationId xmlns:p14="http://schemas.microsoft.com/office/powerpoint/2010/main" val="209894150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1_Back Cover dark Gradient">
    <p:spTree>
      <p:nvGrpSpPr>
        <p:cNvPr id="1" name=""/>
        <p:cNvGrpSpPr/>
        <p:nvPr/>
      </p:nvGrpSpPr>
      <p:grpSpPr>
        <a:xfrm>
          <a:off x="0" y="0"/>
          <a:ext cx="0" cy="0"/>
          <a:chOff x="0" y="0"/>
          <a:chExt cx="0" cy="0"/>
        </a:xfrm>
      </p:grpSpPr>
      <p:sp>
        <p:nvSpPr>
          <p:cNvPr id="14" name="Text Placeholder 2">
            <a:extLst>
              <a:ext uri="{FF2B5EF4-FFF2-40B4-BE49-F238E27FC236}">
                <a16:creationId xmlns:a16="http://schemas.microsoft.com/office/drawing/2014/main" id="{F36415CC-18EE-44C6-AA6A-0C70BEB38184}"/>
              </a:ext>
            </a:extLst>
          </p:cNvPr>
          <p:cNvSpPr>
            <a:spLocks noGrp="1"/>
          </p:cNvSpPr>
          <p:nvPr>
            <p:ph type="body" sz="quarter" idx="10"/>
          </p:nvPr>
        </p:nvSpPr>
        <p:spPr>
          <a:xfrm>
            <a:off x="741301" y="4240696"/>
            <a:ext cx="5748399" cy="1854200"/>
          </a:xfrm>
        </p:spPr>
        <p:txBody>
          <a:bodyPr anchor="b"/>
          <a:lstStyle>
            <a:lvl1pPr>
              <a:spcAft>
                <a:spcPts val="1000"/>
              </a:spcAft>
              <a:defRPr lang="en-US" sz="900" b="0" kern="1200" dirty="0">
                <a:solidFill>
                  <a:schemeClr val="bg1">
                    <a:lumMod val="65000"/>
                  </a:schemeClr>
                </a:solidFill>
                <a:latin typeface="+mn-lt"/>
                <a:ea typeface="+mn-ea"/>
                <a:cs typeface="+mn-cs"/>
              </a:defRPr>
            </a:lvl1pPr>
            <a:lvl2pPr>
              <a:spcAft>
                <a:spcPts val="1000"/>
              </a:spcAft>
              <a:defRPr sz="900" b="0">
                <a:solidFill>
                  <a:schemeClr val="tx1"/>
                </a:solidFill>
              </a:defRPr>
            </a:lvl2pPr>
          </a:lstStyle>
          <a:p>
            <a:pPr marL="0" lvl="0" indent="0" algn="l" defTabSz="685766" rtl="0" eaLnBrk="1" latinLnBrk="0" hangingPunct="1">
              <a:lnSpc>
                <a:spcPct val="100000"/>
              </a:lnSpc>
              <a:spcBef>
                <a:spcPts val="0"/>
              </a:spcBef>
              <a:spcAft>
                <a:spcPts val="600"/>
              </a:spcAft>
              <a:buFontTx/>
              <a:buNone/>
            </a:pPr>
            <a:r>
              <a:rPr lang="en-US"/>
              <a:t>Click to edit Master text styles</a:t>
            </a:r>
          </a:p>
          <a:p>
            <a:pPr marL="0" lvl="1" indent="0" algn="l" defTabSz="685766" rtl="0" eaLnBrk="1" latinLnBrk="0" hangingPunct="1">
              <a:lnSpc>
                <a:spcPct val="100000"/>
              </a:lnSpc>
              <a:spcBef>
                <a:spcPts val="0"/>
              </a:spcBef>
              <a:spcAft>
                <a:spcPts val="600"/>
              </a:spcAft>
              <a:buFontTx/>
              <a:buNone/>
            </a:pPr>
            <a:r>
              <a:rPr lang="en-US"/>
              <a:t>Second level</a:t>
            </a:r>
          </a:p>
        </p:txBody>
      </p:sp>
      <p:sp>
        <p:nvSpPr>
          <p:cNvPr id="15" name="Text Placeholder 2">
            <a:extLst>
              <a:ext uri="{FF2B5EF4-FFF2-40B4-BE49-F238E27FC236}">
                <a16:creationId xmlns:a16="http://schemas.microsoft.com/office/drawing/2014/main" id="{F1A20F0E-1C86-4DC6-957F-6F65AC8C2E29}"/>
              </a:ext>
            </a:extLst>
          </p:cNvPr>
          <p:cNvSpPr>
            <a:spLocks noGrp="1"/>
          </p:cNvSpPr>
          <p:nvPr>
            <p:ph type="body" sz="quarter" idx="14"/>
          </p:nvPr>
        </p:nvSpPr>
        <p:spPr>
          <a:xfrm>
            <a:off x="741301" y="3935061"/>
            <a:ext cx="3215651"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12" name="Group 11">
            <a:extLst>
              <a:ext uri="{FF2B5EF4-FFF2-40B4-BE49-F238E27FC236}">
                <a16:creationId xmlns:a16="http://schemas.microsoft.com/office/drawing/2014/main" id="{8F4182B8-7E62-44CE-AE54-C464674E18B6}"/>
              </a:ext>
            </a:extLst>
          </p:cNvPr>
          <p:cNvGrpSpPr/>
          <p:nvPr userDrawn="1"/>
        </p:nvGrpSpPr>
        <p:grpSpPr>
          <a:xfrm>
            <a:off x="750811" y="3494012"/>
            <a:ext cx="2035175" cy="373163"/>
            <a:chOff x="1584001" y="2682350"/>
            <a:chExt cx="2094546" cy="384049"/>
          </a:xfrm>
        </p:grpSpPr>
        <p:pic>
          <p:nvPicPr>
            <p:cNvPr id="13" name="Picture 12">
              <a:extLst>
                <a:ext uri="{FF2B5EF4-FFF2-40B4-BE49-F238E27FC236}">
                  <a16:creationId xmlns:a16="http://schemas.microsoft.com/office/drawing/2014/main" id="{25DDC481-4310-4B64-9A5D-208CF9409FE8}"/>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r="24335"/>
            <a:stretch/>
          </p:blipFill>
          <p:spPr>
            <a:xfrm>
              <a:off x="1584001" y="2682350"/>
              <a:ext cx="1273500" cy="384049"/>
            </a:xfrm>
            <a:prstGeom prst="rect">
              <a:avLst/>
            </a:prstGeom>
          </p:spPr>
        </p:pic>
        <p:pic>
          <p:nvPicPr>
            <p:cNvPr id="16" name="Picture 15">
              <a:extLst>
                <a:ext uri="{FF2B5EF4-FFF2-40B4-BE49-F238E27FC236}">
                  <a16:creationId xmlns:a16="http://schemas.microsoft.com/office/drawing/2014/main" id="{66404136-6381-48A3-932A-AC26BF01783F}"/>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3276023" y="2682350"/>
              <a:ext cx="402524" cy="384049"/>
            </a:xfrm>
            <a:prstGeom prst="rect">
              <a:avLst/>
            </a:prstGeom>
          </p:spPr>
        </p:pic>
        <p:grpSp>
          <p:nvGrpSpPr>
            <p:cNvPr id="17" name="Group 16">
              <a:extLst>
                <a:ext uri="{FF2B5EF4-FFF2-40B4-BE49-F238E27FC236}">
                  <a16:creationId xmlns:a16="http://schemas.microsoft.com/office/drawing/2014/main" id="{AB824263-AD0D-4152-BFED-1CCF21CB8F58}"/>
                </a:ext>
              </a:extLst>
            </p:cNvPr>
            <p:cNvGrpSpPr/>
            <p:nvPr userDrawn="1"/>
          </p:nvGrpSpPr>
          <p:grpSpPr>
            <a:xfrm>
              <a:off x="2867305" y="2682351"/>
              <a:ext cx="383774" cy="383774"/>
              <a:chOff x="3296507" y="2682351"/>
              <a:chExt cx="383774" cy="383774"/>
            </a:xfrm>
          </p:grpSpPr>
          <p:sp>
            <p:nvSpPr>
              <p:cNvPr id="19" name="Freeform 5">
                <a:extLst>
                  <a:ext uri="{FF2B5EF4-FFF2-40B4-BE49-F238E27FC236}">
                    <a16:creationId xmlns:a16="http://schemas.microsoft.com/office/drawing/2014/main" id="{F49B6BE1-732C-47F7-8AC3-AD41EB4E311F}"/>
                  </a:ext>
                </a:extLst>
              </p:cNvPr>
              <p:cNvSpPr>
                <a:spLocks noEditPoints="1"/>
              </p:cNvSpPr>
              <p:nvPr userDrawn="1"/>
            </p:nvSpPr>
            <p:spPr bwMode="auto">
              <a:xfrm>
                <a:off x="3296507" y="2682351"/>
                <a:ext cx="383774" cy="383774"/>
              </a:xfrm>
              <a:custGeom>
                <a:avLst/>
                <a:gdLst>
                  <a:gd name="T0" fmla="*/ 1008 w 2016"/>
                  <a:gd name="T1" fmla="*/ 182 h 2016"/>
                  <a:gd name="T2" fmla="*/ 1415 w 2016"/>
                  <a:gd name="T3" fmla="*/ 188 h 2016"/>
                  <a:gd name="T4" fmla="*/ 1602 w 2016"/>
                  <a:gd name="T5" fmla="*/ 222 h 2016"/>
                  <a:gd name="T6" fmla="*/ 1718 w 2016"/>
                  <a:gd name="T7" fmla="*/ 298 h 2016"/>
                  <a:gd name="T8" fmla="*/ 1794 w 2016"/>
                  <a:gd name="T9" fmla="*/ 414 h 2016"/>
                  <a:gd name="T10" fmla="*/ 1828 w 2016"/>
                  <a:gd name="T11" fmla="*/ 601 h 2016"/>
                  <a:gd name="T12" fmla="*/ 1834 w 2016"/>
                  <a:gd name="T13" fmla="*/ 1008 h 2016"/>
                  <a:gd name="T14" fmla="*/ 1828 w 2016"/>
                  <a:gd name="T15" fmla="*/ 1415 h 2016"/>
                  <a:gd name="T16" fmla="*/ 1794 w 2016"/>
                  <a:gd name="T17" fmla="*/ 1602 h 2016"/>
                  <a:gd name="T18" fmla="*/ 1718 w 2016"/>
                  <a:gd name="T19" fmla="*/ 1718 h 2016"/>
                  <a:gd name="T20" fmla="*/ 1602 w 2016"/>
                  <a:gd name="T21" fmla="*/ 1794 h 2016"/>
                  <a:gd name="T22" fmla="*/ 1415 w 2016"/>
                  <a:gd name="T23" fmla="*/ 1828 h 2016"/>
                  <a:gd name="T24" fmla="*/ 1008 w 2016"/>
                  <a:gd name="T25" fmla="*/ 1834 h 2016"/>
                  <a:gd name="T26" fmla="*/ 601 w 2016"/>
                  <a:gd name="T27" fmla="*/ 1828 h 2016"/>
                  <a:gd name="T28" fmla="*/ 414 w 2016"/>
                  <a:gd name="T29" fmla="*/ 1794 h 2016"/>
                  <a:gd name="T30" fmla="*/ 298 w 2016"/>
                  <a:gd name="T31" fmla="*/ 1718 h 2016"/>
                  <a:gd name="T32" fmla="*/ 222 w 2016"/>
                  <a:gd name="T33" fmla="*/ 1602 h 2016"/>
                  <a:gd name="T34" fmla="*/ 188 w 2016"/>
                  <a:gd name="T35" fmla="*/ 1415 h 2016"/>
                  <a:gd name="T36" fmla="*/ 182 w 2016"/>
                  <a:gd name="T37" fmla="*/ 1008 h 2016"/>
                  <a:gd name="T38" fmla="*/ 188 w 2016"/>
                  <a:gd name="T39" fmla="*/ 601 h 2016"/>
                  <a:gd name="T40" fmla="*/ 222 w 2016"/>
                  <a:gd name="T41" fmla="*/ 414 h 2016"/>
                  <a:gd name="T42" fmla="*/ 298 w 2016"/>
                  <a:gd name="T43" fmla="*/ 298 h 2016"/>
                  <a:gd name="T44" fmla="*/ 414 w 2016"/>
                  <a:gd name="T45" fmla="*/ 222 h 2016"/>
                  <a:gd name="T46" fmla="*/ 601 w 2016"/>
                  <a:gd name="T47" fmla="*/ 188 h 2016"/>
                  <a:gd name="T48" fmla="*/ 1008 w 2016"/>
                  <a:gd name="T49" fmla="*/ 182 h 2016"/>
                  <a:gd name="T50" fmla="*/ 1008 w 2016"/>
                  <a:gd name="T51" fmla="*/ 0 h 2016"/>
                  <a:gd name="T52" fmla="*/ 593 w 2016"/>
                  <a:gd name="T53" fmla="*/ 6 h 2016"/>
                  <a:gd name="T54" fmla="*/ 348 w 2016"/>
                  <a:gd name="T55" fmla="*/ 53 h 2016"/>
                  <a:gd name="T56" fmla="*/ 169 w 2016"/>
                  <a:gd name="T57" fmla="*/ 169 h 2016"/>
                  <a:gd name="T58" fmla="*/ 53 w 2016"/>
                  <a:gd name="T59" fmla="*/ 348 h 2016"/>
                  <a:gd name="T60" fmla="*/ 6 w 2016"/>
                  <a:gd name="T61" fmla="*/ 593 h 2016"/>
                  <a:gd name="T62" fmla="*/ 0 w 2016"/>
                  <a:gd name="T63" fmla="*/ 1008 h 2016"/>
                  <a:gd name="T64" fmla="*/ 6 w 2016"/>
                  <a:gd name="T65" fmla="*/ 1423 h 2016"/>
                  <a:gd name="T66" fmla="*/ 53 w 2016"/>
                  <a:gd name="T67" fmla="*/ 1668 h 2016"/>
                  <a:gd name="T68" fmla="*/ 169 w 2016"/>
                  <a:gd name="T69" fmla="*/ 1847 h 2016"/>
                  <a:gd name="T70" fmla="*/ 348 w 2016"/>
                  <a:gd name="T71" fmla="*/ 1963 h 2016"/>
                  <a:gd name="T72" fmla="*/ 593 w 2016"/>
                  <a:gd name="T73" fmla="*/ 2010 h 2016"/>
                  <a:gd name="T74" fmla="*/ 1008 w 2016"/>
                  <a:gd name="T75" fmla="*/ 2016 h 2016"/>
                  <a:gd name="T76" fmla="*/ 1423 w 2016"/>
                  <a:gd name="T77" fmla="*/ 2010 h 2016"/>
                  <a:gd name="T78" fmla="*/ 1668 w 2016"/>
                  <a:gd name="T79" fmla="*/ 1963 h 2016"/>
                  <a:gd name="T80" fmla="*/ 1847 w 2016"/>
                  <a:gd name="T81" fmla="*/ 1847 h 2016"/>
                  <a:gd name="T82" fmla="*/ 1963 w 2016"/>
                  <a:gd name="T83" fmla="*/ 1668 h 2016"/>
                  <a:gd name="T84" fmla="*/ 2010 w 2016"/>
                  <a:gd name="T85" fmla="*/ 1423 h 2016"/>
                  <a:gd name="T86" fmla="*/ 2016 w 2016"/>
                  <a:gd name="T87" fmla="*/ 1008 h 2016"/>
                  <a:gd name="T88" fmla="*/ 2010 w 2016"/>
                  <a:gd name="T89" fmla="*/ 593 h 2016"/>
                  <a:gd name="T90" fmla="*/ 1963 w 2016"/>
                  <a:gd name="T91" fmla="*/ 348 h 2016"/>
                  <a:gd name="T92" fmla="*/ 1847 w 2016"/>
                  <a:gd name="T93" fmla="*/ 169 h 2016"/>
                  <a:gd name="T94" fmla="*/ 1668 w 2016"/>
                  <a:gd name="T95" fmla="*/ 53 h 2016"/>
                  <a:gd name="T96" fmla="*/ 1423 w 2016"/>
                  <a:gd name="T97" fmla="*/ 6 h 2016"/>
                  <a:gd name="T98" fmla="*/ 1008 w 2016"/>
                  <a:gd name="T99" fmla="*/ 0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6" h="2016">
                    <a:moveTo>
                      <a:pt x="1008" y="182"/>
                    </a:moveTo>
                    <a:cubicBezTo>
                      <a:pt x="1277" y="182"/>
                      <a:pt x="1309" y="183"/>
                      <a:pt x="1415" y="188"/>
                    </a:cubicBezTo>
                    <a:cubicBezTo>
                      <a:pt x="1513" y="192"/>
                      <a:pt x="1567" y="209"/>
                      <a:pt x="1602" y="222"/>
                    </a:cubicBezTo>
                    <a:cubicBezTo>
                      <a:pt x="1649" y="241"/>
                      <a:pt x="1683" y="263"/>
                      <a:pt x="1718" y="298"/>
                    </a:cubicBezTo>
                    <a:cubicBezTo>
                      <a:pt x="1753" y="333"/>
                      <a:pt x="1775" y="367"/>
                      <a:pt x="1794" y="414"/>
                    </a:cubicBezTo>
                    <a:cubicBezTo>
                      <a:pt x="1807" y="449"/>
                      <a:pt x="1824" y="503"/>
                      <a:pt x="1828" y="601"/>
                    </a:cubicBezTo>
                    <a:cubicBezTo>
                      <a:pt x="1833" y="707"/>
                      <a:pt x="1834" y="739"/>
                      <a:pt x="1834" y="1008"/>
                    </a:cubicBezTo>
                    <a:cubicBezTo>
                      <a:pt x="1834" y="1277"/>
                      <a:pt x="1833" y="1309"/>
                      <a:pt x="1828" y="1415"/>
                    </a:cubicBezTo>
                    <a:cubicBezTo>
                      <a:pt x="1824" y="1513"/>
                      <a:pt x="1807" y="1567"/>
                      <a:pt x="1794" y="1602"/>
                    </a:cubicBezTo>
                    <a:cubicBezTo>
                      <a:pt x="1775" y="1649"/>
                      <a:pt x="1753" y="1683"/>
                      <a:pt x="1718" y="1718"/>
                    </a:cubicBezTo>
                    <a:cubicBezTo>
                      <a:pt x="1683" y="1753"/>
                      <a:pt x="1649" y="1775"/>
                      <a:pt x="1602" y="1794"/>
                    </a:cubicBezTo>
                    <a:cubicBezTo>
                      <a:pt x="1567" y="1807"/>
                      <a:pt x="1513" y="1824"/>
                      <a:pt x="1415" y="1828"/>
                    </a:cubicBezTo>
                    <a:cubicBezTo>
                      <a:pt x="1309" y="1833"/>
                      <a:pt x="1277" y="1834"/>
                      <a:pt x="1008" y="1834"/>
                    </a:cubicBezTo>
                    <a:cubicBezTo>
                      <a:pt x="739" y="1834"/>
                      <a:pt x="707" y="1833"/>
                      <a:pt x="601" y="1828"/>
                    </a:cubicBezTo>
                    <a:cubicBezTo>
                      <a:pt x="503" y="1824"/>
                      <a:pt x="449" y="1807"/>
                      <a:pt x="414" y="1794"/>
                    </a:cubicBezTo>
                    <a:cubicBezTo>
                      <a:pt x="367" y="1775"/>
                      <a:pt x="333" y="1753"/>
                      <a:pt x="298" y="1718"/>
                    </a:cubicBezTo>
                    <a:cubicBezTo>
                      <a:pt x="263" y="1683"/>
                      <a:pt x="241" y="1649"/>
                      <a:pt x="222" y="1602"/>
                    </a:cubicBezTo>
                    <a:cubicBezTo>
                      <a:pt x="209" y="1567"/>
                      <a:pt x="192" y="1513"/>
                      <a:pt x="188" y="1415"/>
                    </a:cubicBezTo>
                    <a:cubicBezTo>
                      <a:pt x="183" y="1309"/>
                      <a:pt x="182" y="1277"/>
                      <a:pt x="182" y="1008"/>
                    </a:cubicBezTo>
                    <a:cubicBezTo>
                      <a:pt x="182" y="739"/>
                      <a:pt x="183" y="707"/>
                      <a:pt x="188" y="601"/>
                    </a:cubicBezTo>
                    <a:cubicBezTo>
                      <a:pt x="192" y="503"/>
                      <a:pt x="209" y="449"/>
                      <a:pt x="222" y="414"/>
                    </a:cubicBezTo>
                    <a:cubicBezTo>
                      <a:pt x="241" y="367"/>
                      <a:pt x="263" y="333"/>
                      <a:pt x="298" y="298"/>
                    </a:cubicBezTo>
                    <a:cubicBezTo>
                      <a:pt x="333" y="263"/>
                      <a:pt x="367" y="241"/>
                      <a:pt x="414" y="222"/>
                    </a:cubicBezTo>
                    <a:cubicBezTo>
                      <a:pt x="449" y="209"/>
                      <a:pt x="503" y="192"/>
                      <a:pt x="601" y="188"/>
                    </a:cubicBezTo>
                    <a:cubicBezTo>
                      <a:pt x="707" y="183"/>
                      <a:pt x="739" y="182"/>
                      <a:pt x="1008" y="182"/>
                    </a:cubicBezTo>
                    <a:moveTo>
                      <a:pt x="1008" y="0"/>
                    </a:moveTo>
                    <a:cubicBezTo>
                      <a:pt x="734" y="0"/>
                      <a:pt x="700" y="1"/>
                      <a:pt x="593" y="6"/>
                    </a:cubicBezTo>
                    <a:cubicBezTo>
                      <a:pt x="485" y="11"/>
                      <a:pt x="412" y="28"/>
                      <a:pt x="348" y="53"/>
                    </a:cubicBezTo>
                    <a:cubicBezTo>
                      <a:pt x="282" y="79"/>
                      <a:pt x="225" y="113"/>
                      <a:pt x="169" y="169"/>
                    </a:cubicBezTo>
                    <a:cubicBezTo>
                      <a:pt x="113" y="225"/>
                      <a:pt x="79" y="282"/>
                      <a:pt x="53" y="348"/>
                    </a:cubicBezTo>
                    <a:cubicBezTo>
                      <a:pt x="28" y="412"/>
                      <a:pt x="11" y="485"/>
                      <a:pt x="6" y="593"/>
                    </a:cubicBezTo>
                    <a:cubicBezTo>
                      <a:pt x="1" y="700"/>
                      <a:pt x="0" y="734"/>
                      <a:pt x="0" y="1008"/>
                    </a:cubicBezTo>
                    <a:cubicBezTo>
                      <a:pt x="0" y="1282"/>
                      <a:pt x="1" y="1316"/>
                      <a:pt x="6" y="1423"/>
                    </a:cubicBezTo>
                    <a:cubicBezTo>
                      <a:pt x="11" y="1531"/>
                      <a:pt x="28" y="1604"/>
                      <a:pt x="53" y="1668"/>
                    </a:cubicBezTo>
                    <a:cubicBezTo>
                      <a:pt x="79" y="1734"/>
                      <a:pt x="113" y="1791"/>
                      <a:pt x="169" y="1847"/>
                    </a:cubicBezTo>
                    <a:cubicBezTo>
                      <a:pt x="225" y="1903"/>
                      <a:pt x="282" y="1937"/>
                      <a:pt x="348" y="1963"/>
                    </a:cubicBezTo>
                    <a:cubicBezTo>
                      <a:pt x="412" y="1988"/>
                      <a:pt x="485" y="2005"/>
                      <a:pt x="593" y="2010"/>
                    </a:cubicBezTo>
                    <a:cubicBezTo>
                      <a:pt x="700" y="2015"/>
                      <a:pt x="734" y="2016"/>
                      <a:pt x="1008" y="2016"/>
                    </a:cubicBezTo>
                    <a:cubicBezTo>
                      <a:pt x="1282" y="2016"/>
                      <a:pt x="1316" y="2015"/>
                      <a:pt x="1423" y="2010"/>
                    </a:cubicBezTo>
                    <a:cubicBezTo>
                      <a:pt x="1531" y="2005"/>
                      <a:pt x="1604" y="1988"/>
                      <a:pt x="1668" y="1963"/>
                    </a:cubicBezTo>
                    <a:cubicBezTo>
                      <a:pt x="1734" y="1937"/>
                      <a:pt x="1791" y="1903"/>
                      <a:pt x="1847" y="1847"/>
                    </a:cubicBezTo>
                    <a:cubicBezTo>
                      <a:pt x="1903" y="1791"/>
                      <a:pt x="1937" y="1734"/>
                      <a:pt x="1963" y="1668"/>
                    </a:cubicBezTo>
                    <a:cubicBezTo>
                      <a:pt x="1988" y="1604"/>
                      <a:pt x="2005" y="1531"/>
                      <a:pt x="2010" y="1423"/>
                    </a:cubicBezTo>
                    <a:cubicBezTo>
                      <a:pt x="2015" y="1316"/>
                      <a:pt x="2016" y="1282"/>
                      <a:pt x="2016" y="1008"/>
                    </a:cubicBezTo>
                    <a:cubicBezTo>
                      <a:pt x="2016" y="734"/>
                      <a:pt x="2015" y="700"/>
                      <a:pt x="2010" y="593"/>
                    </a:cubicBezTo>
                    <a:cubicBezTo>
                      <a:pt x="2005" y="485"/>
                      <a:pt x="1988" y="412"/>
                      <a:pt x="1963" y="348"/>
                    </a:cubicBezTo>
                    <a:cubicBezTo>
                      <a:pt x="1937" y="282"/>
                      <a:pt x="1903" y="225"/>
                      <a:pt x="1847" y="169"/>
                    </a:cubicBezTo>
                    <a:cubicBezTo>
                      <a:pt x="1791" y="113"/>
                      <a:pt x="1734" y="79"/>
                      <a:pt x="1668" y="53"/>
                    </a:cubicBezTo>
                    <a:cubicBezTo>
                      <a:pt x="1604" y="28"/>
                      <a:pt x="1531" y="11"/>
                      <a:pt x="1423" y="6"/>
                    </a:cubicBezTo>
                    <a:cubicBezTo>
                      <a:pt x="1316" y="1"/>
                      <a:pt x="1282" y="0"/>
                      <a:pt x="1008" y="0"/>
                    </a:cubicBezTo>
                    <a:close/>
                  </a:path>
                </a:pathLst>
              </a:custGeom>
              <a:solidFill>
                <a:srgbClr val="0033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6">
                <a:extLst>
                  <a:ext uri="{FF2B5EF4-FFF2-40B4-BE49-F238E27FC236}">
                    <a16:creationId xmlns:a16="http://schemas.microsoft.com/office/drawing/2014/main" id="{9C076922-9A80-4B8C-AAD2-A84504263528}"/>
                  </a:ext>
                </a:extLst>
              </p:cNvPr>
              <p:cNvSpPr>
                <a:spLocks noEditPoints="1"/>
              </p:cNvSpPr>
              <p:nvPr userDrawn="1"/>
            </p:nvSpPr>
            <p:spPr bwMode="auto">
              <a:xfrm>
                <a:off x="3389916" y="2775760"/>
                <a:ext cx="196875" cy="196875"/>
              </a:xfrm>
              <a:custGeom>
                <a:avLst/>
                <a:gdLst>
                  <a:gd name="T0" fmla="*/ 517 w 1034"/>
                  <a:gd name="T1" fmla="*/ 0 h 1034"/>
                  <a:gd name="T2" fmla="*/ 0 w 1034"/>
                  <a:gd name="T3" fmla="*/ 517 h 1034"/>
                  <a:gd name="T4" fmla="*/ 517 w 1034"/>
                  <a:gd name="T5" fmla="*/ 1034 h 1034"/>
                  <a:gd name="T6" fmla="*/ 1034 w 1034"/>
                  <a:gd name="T7" fmla="*/ 517 h 1034"/>
                  <a:gd name="T8" fmla="*/ 517 w 1034"/>
                  <a:gd name="T9" fmla="*/ 0 h 1034"/>
                  <a:gd name="T10" fmla="*/ 517 w 1034"/>
                  <a:gd name="T11" fmla="*/ 853 h 1034"/>
                  <a:gd name="T12" fmla="*/ 181 w 1034"/>
                  <a:gd name="T13" fmla="*/ 517 h 1034"/>
                  <a:gd name="T14" fmla="*/ 517 w 1034"/>
                  <a:gd name="T15" fmla="*/ 181 h 1034"/>
                  <a:gd name="T16" fmla="*/ 853 w 1034"/>
                  <a:gd name="T17" fmla="*/ 517 h 1034"/>
                  <a:gd name="T18" fmla="*/ 517 w 1034"/>
                  <a:gd name="T19" fmla="*/ 853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4" h="1034">
                    <a:moveTo>
                      <a:pt x="517" y="0"/>
                    </a:moveTo>
                    <a:cubicBezTo>
                      <a:pt x="231" y="0"/>
                      <a:pt x="0" y="231"/>
                      <a:pt x="0" y="517"/>
                    </a:cubicBezTo>
                    <a:cubicBezTo>
                      <a:pt x="0" y="803"/>
                      <a:pt x="231" y="1034"/>
                      <a:pt x="517" y="1034"/>
                    </a:cubicBezTo>
                    <a:cubicBezTo>
                      <a:pt x="803" y="1034"/>
                      <a:pt x="1034" y="803"/>
                      <a:pt x="1034" y="517"/>
                    </a:cubicBezTo>
                    <a:cubicBezTo>
                      <a:pt x="1034" y="231"/>
                      <a:pt x="803" y="0"/>
                      <a:pt x="517" y="0"/>
                    </a:cubicBezTo>
                    <a:close/>
                    <a:moveTo>
                      <a:pt x="517" y="853"/>
                    </a:moveTo>
                    <a:cubicBezTo>
                      <a:pt x="331" y="853"/>
                      <a:pt x="181" y="703"/>
                      <a:pt x="181" y="517"/>
                    </a:cubicBezTo>
                    <a:cubicBezTo>
                      <a:pt x="181" y="331"/>
                      <a:pt x="331" y="181"/>
                      <a:pt x="517" y="181"/>
                    </a:cubicBezTo>
                    <a:cubicBezTo>
                      <a:pt x="703" y="181"/>
                      <a:pt x="853" y="331"/>
                      <a:pt x="853" y="517"/>
                    </a:cubicBezTo>
                    <a:cubicBezTo>
                      <a:pt x="853" y="703"/>
                      <a:pt x="703" y="853"/>
                      <a:pt x="517" y="853"/>
                    </a:cubicBezTo>
                    <a:close/>
                  </a:path>
                </a:pathLst>
              </a:custGeom>
              <a:solidFill>
                <a:srgbClr val="0033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Oval 7">
                <a:extLst>
                  <a:ext uri="{FF2B5EF4-FFF2-40B4-BE49-F238E27FC236}">
                    <a16:creationId xmlns:a16="http://schemas.microsoft.com/office/drawing/2014/main" id="{C440F010-AD08-48DE-A162-07A7BB051D29}"/>
                  </a:ext>
                </a:extLst>
              </p:cNvPr>
              <p:cNvSpPr>
                <a:spLocks noChangeArrowheads="1"/>
              </p:cNvSpPr>
              <p:nvPr userDrawn="1"/>
            </p:nvSpPr>
            <p:spPr bwMode="auto">
              <a:xfrm>
                <a:off x="3567723" y="2748727"/>
                <a:ext cx="46101" cy="46101"/>
              </a:xfrm>
              <a:prstGeom prst="ellipse">
                <a:avLst/>
              </a:prstGeom>
              <a:solidFill>
                <a:srgbClr val="0033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pic>
        <p:nvPicPr>
          <p:cNvPr id="23" name="Graphic 22">
            <a:extLst>
              <a:ext uri="{FF2B5EF4-FFF2-40B4-BE49-F238E27FC236}">
                <a16:creationId xmlns:a16="http://schemas.microsoft.com/office/drawing/2014/main" id="{BB7DCF77-C63C-4BBE-88C9-6A8B122B8202}"/>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41301" y="736722"/>
            <a:ext cx="914400" cy="368346"/>
          </a:xfrm>
          <a:prstGeom prst="rect">
            <a:avLst/>
          </a:prstGeom>
        </p:spPr>
      </p:pic>
    </p:spTree>
    <p:custDataLst>
      <p:tags r:id="rId1"/>
    </p:custDataLst>
    <p:extLst>
      <p:ext uri="{BB962C8B-B14F-4D97-AF65-F5344CB8AC3E}">
        <p14:creationId xmlns:p14="http://schemas.microsoft.com/office/powerpoint/2010/main" val="372233616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5_Back Cover dark Gradient">
    <p:spTree>
      <p:nvGrpSpPr>
        <p:cNvPr id="1" name=""/>
        <p:cNvGrpSpPr/>
        <p:nvPr/>
      </p:nvGrpSpPr>
      <p:grpSpPr>
        <a:xfrm>
          <a:off x="0" y="0"/>
          <a:ext cx="0" cy="0"/>
          <a:chOff x="0" y="0"/>
          <a:chExt cx="0" cy="0"/>
        </a:xfrm>
      </p:grpSpPr>
      <p:sp>
        <p:nvSpPr>
          <p:cNvPr id="14" name="Text Placeholder 2">
            <a:extLst>
              <a:ext uri="{FF2B5EF4-FFF2-40B4-BE49-F238E27FC236}">
                <a16:creationId xmlns:a16="http://schemas.microsoft.com/office/drawing/2014/main" id="{F36415CC-18EE-44C6-AA6A-0C70BEB38184}"/>
              </a:ext>
            </a:extLst>
          </p:cNvPr>
          <p:cNvSpPr>
            <a:spLocks noGrp="1"/>
          </p:cNvSpPr>
          <p:nvPr>
            <p:ph type="body" sz="quarter" idx="10"/>
          </p:nvPr>
        </p:nvSpPr>
        <p:spPr>
          <a:xfrm>
            <a:off x="741301" y="4240696"/>
            <a:ext cx="5748399" cy="1854200"/>
          </a:xfrm>
        </p:spPr>
        <p:txBody>
          <a:bodyPr anchor="b"/>
          <a:lstStyle>
            <a:lvl1pPr>
              <a:spcAft>
                <a:spcPts val="1000"/>
              </a:spcAft>
              <a:defRPr lang="en-US" sz="900" b="0" kern="1200" dirty="0">
                <a:solidFill>
                  <a:schemeClr val="bg1">
                    <a:lumMod val="65000"/>
                  </a:schemeClr>
                </a:solidFill>
                <a:latin typeface="+mn-lt"/>
                <a:ea typeface="+mn-ea"/>
                <a:cs typeface="+mn-cs"/>
              </a:defRPr>
            </a:lvl1pPr>
            <a:lvl2pPr>
              <a:spcAft>
                <a:spcPts val="1000"/>
              </a:spcAft>
              <a:defRPr sz="900" b="0">
                <a:solidFill>
                  <a:schemeClr val="tx1"/>
                </a:solidFill>
              </a:defRPr>
            </a:lvl2pPr>
          </a:lstStyle>
          <a:p>
            <a:pPr marL="0" lvl="0" indent="0" algn="l" defTabSz="685766" rtl="0" eaLnBrk="1" latinLnBrk="0" hangingPunct="1">
              <a:lnSpc>
                <a:spcPct val="100000"/>
              </a:lnSpc>
              <a:spcBef>
                <a:spcPts val="0"/>
              </a:spcBef>
              <a:spcAft>
                <a:spcPts val="600"/>
              </a:spcAft>
              <a:buFontTx/>
              <a:buNone/>
            </a:pPr>
            <a:r>
              <a:rPr lang="en-US"/>
              <a:t>Click to edit Master text styles</a:t>
            </a:r>
          </a:p>
          <a:p>
            <a:pPr marL="0" lvl="1" indent="0" algn="l" defTabSz="685766" rtl="0" eaLnBrk="1" latinLnBrk="0" hangingPunct="1">
              <a:lnSpc>
                <a:spcPct val="100000"/>
              </a:lnSpc>
              <a:spcBef>
                <a:spcPts val="0"/>
              </a:spcBef>
              <a:spcAft>
                <a:spcPts val="600"/>
              </a:spcAft>
              <a:buFontTx/>
              <a:buNone/>
            </a:pPr>
            <a:r>
              <a:rPr lang="en-US"/>
              <a:t>Second level</a:t>
            </a:r>
          </a:p>
        </p:txBody>
      </p:sp>
      <p:sp>
        <p:nvSpPr>
          <p:cNvPr id="15" name="Text Placeholder 2">
            <a:extLst>
              <a:ext uri="{FF2B5EF4-FFF2-40B4-BE49-F238E27FC236}">
                <a16:creationId xmlns:a16="http://schemas.microsoft.com/office/drawing/2014/main" id="{F1A20F0E-1C86-4DC6-957F-6F65AC8C2E29}"/>
              </a:ext>
            </a:extLst>
          </p:cNvPr>
          <p:cNvSpPr>
            <a:spLocks noGrp="1"/>
          </p:cNvSpPr>
          <p:nvPr>
            <p:ph type="body" sz="quarter" idx="14"/>
          </p:nvPr>
        </p:nvSpPr>
        <p:spPr>
          <a:xfrm>
            <a:off x="741301" y="3935061"/>
            <a:ext cx="3215651"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a:t>Click to edit Master text styles</a:t>
            </a:r>
          </a:p>
        </p:txBody>
      </p:sp>
      <p:grpSp>
        <p:nvGrpSpPr>
          <p:cNvPr id="12" name="Group 11">
            <a:extLst>
              <a:ext uri="{FF2B5EF4-FFF2-40B4-BE49-F238E27FC236}">
                <a16:creationId xmlns:a16="http://schemas.microsoft.com/office/drawing/2014/main" id="{8F4182B8-7E62-44CE-AE54-C464674E18B6}"/>
              </a:ext>
            </a:extLst>
          </p:cNvPr>
          <p:cNvGrpSpPr/>
          <p:nvPr userDrawn="1"/>
        </p:nvGrpSpPr>
        <p:grpSpPr>
          <a:xfrm>
            <a:off x="750811" y="3494012"/>
            <a:ext cx="2035175" cy="373163"/>
            <a:chOff x="1584001" y="2682350"/>
            <a:chExt cx="2094546" cy="384049"/>
          </a:xfrm>
        </p:grpSpPr>
        <p:pic>
          <p:nvPicPr>
            <p:cNvPr id="13" name="Picture 12">
              <a:extLst>
                <a:ext uri="{FF2B5EF4-FFF2-40B4-BE49-F238E27FC236}">
                  <a16:creationId xmlns:a16="http://schemas.microsoft.com/office/drawing/2014/main" id="{25DDC481-4310-4B64-9A5D-208CF9409FE8}"/>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r="24335"/>
            <a:stretch/>
          </p:blipFill>
          <p:spPr>
            <a:xfrm>
              <a:off x="1584001" y="2682350"/>
              <a:ext cx="1273500" cy="384049"/>
            </a:xfrm>
            <a:prstGeom prst="rect">
              <a:avLst/>
            </a:prstGeom>
          </p:spPr>
        </p:pic>
        <p:pic>
          <p:nvPicPr>
            <p:cNvPr id="16" name="Picture 15">
              <a:extLst>
                <a:ext uri="{FF2B5EF4-FFF2-40B4-BE49-F238E27FC236}">
                  <a16:creationId xmlns:a16="http://schemas.microsoft.com/office/drawing/2014/main" id="{66404136-6381-48A3-932A-AC26BF01783F}"/>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3276023" y="2682350"/>
              <a:ext cx="402524" cy="384049"/>
            </a:xfrm>
            <a:prstGeom prst="rect">
              <a:avLst/>
            </a:prstGeom>
          </p:spPr>
        </p:pic>
        <p:grpSp>
          <p:nvGrpSpPr>
            <p:cNvPr id="17" name="Group 16">
              <a:extLst>
                <a:ext uri="{FF2B5EF4-FFF2-40B4-BE49-F238E27FC236}">
                  <a16:creationId xmlns:a16="http://schemas.microsoft.com/office/drawing/2014/main" id="{AB824263-AD0D-4152-BFED-1CCF21CB8F58}"/>
                </a:ext>
              </a:extLst>
            </p:cNvPr>
            <p:cNvGrpSpPr/>
            <p:nvPr userDrawn="1"/>
          </p:nvGrpSpPr>
          <p:grpSpPr>
            <a:xfrm>
              <a:off x="2867305" y="2682351"/>
              <a:ext cx="383774" cy="383774"/>
              <a:chOff x="3296507" y="2682351"/>
              <a:chExt cx="383774" cy="383774"/>
            </a:xfrm>
          </p:grpSpPr>
          <p:sp>
            <p:nvSpPr>
              <p:cNvPr id="19" name="Freeform 5">
                <a:extLst>
                  <a:ext uri="{FF2B5EF4-FFF2-40B4-BE49-F238E27FC236}">
                    <a16:creationId xmlns:a16="http://schemas.microsoft.com/office/drawing/2014/main" id="{F49B6BE1-732C-47F7-8AC3-AD41EB4E311F}"/>
                  </a:ext>
                </a:extLst>
              </p:cNvPr>
              <p:cNvSpPr>
                <a:spLocks noEditPoints="1"/>
              </p:cNvSpPr>
              <p:nvPr userDrawn="1"/>
            </p:nvSpPr>
            <p:spPr bwMode="auto">
              <a:xfrm>
                <a:off x="3296507" y="2682351"/>
                <a:ext cx="383774" cy="383774"/>
              </a:xfrm>
              <a:custGeom>
                <a:avLst/>
                <a:gdLst>
                  <a:gd name="T0" fmla="*/ 1008 w 2016"/>
                  <a:gd name="T1" fmla="*/ 182 h 2016"/>
                  <a:gd name="T2" fmla="*/ 1415 w 2016"/>
                  <a:gd name="T3" fmla="*/ 188 h 2016"/>
                  <a:gd name="T4" fmla="*/ 1602 w 2016"/>
                  <a:gd name="T5" fmla="*/ 222 h 2016"/>
                  <a:gd name="T6" fmla="*/ 1718 w 2016"/>
                  <a:gd name="T7" fmla="*/ 298 h 2016"/>
                  <a:gd name="T8" fmla="*/ 1794 w 2016"/>
                  <a:gd name="T9" fmla="*/ 414 h 2016"/>
                  <a:gd name="T10" fmla="*/ 1828 w 2016"/>
                  <a:gd name="T11" fmla="*/ 601 h 2016"/>
                  <a:gd name="T12" fmla="*/ 1834 w 2016"/>
                  <a:gd name="T13" fmla="*/ 1008 h 2016"/>
                  <a:gd name="T14" fmla="*/ 1828 w 2016"/>
                  <a:gd name="T15" fmla="*/ 1415 h 2016"/>
                  <a:gd name="T16" fmla="*/ 1794 w 2016"/>
                  <a:gd name="T17" fmla="*/ 1602 h 2016"/>
                  <a:gd name="T18" fmla="*/ 1718 w 2016"/>
                  <a:gd name="T19" fmla="*/ 1718 h 2016"/>
                  <a:gd name="T20" fmla="*/ 1602 w 2016"/>
                  <a:gd name="T21" fmla="*/ 1794 h 2016"/>
                  <a:gd name="T22" fmla="*/ 1415 w 2016"/>
                  <a:gd name="T23" fmla="*/ 1828 h 2016"/>
                  <a:gd name="T24" fmla="*/ 1008 w 2016"/>
                  <a:gd name="T25" fmla="*/ 1834 h 2016"/>
                  <a:gd name="T26" fmla="*/ 601 w 2016"/>
                  <a:gd name="T27" fmla="*/ 1828 h 2016"/>
                  <a:gd name="T28" fmla="*/ 414 w 2016"/>
                  <a:gd name="T29" fmla="*/ 1794 h 2016"/>
                  <a:gd name="T30" fmla="*/ 298 w 2016"/>
                  <a:gd name="T31" fmla="*/ 1718 h 2016"/>
                  <a:gd name="T32" fmla="*/ 222 w 2016"/>
                  <a:gd name="T33" fmla="*/ 1602 h 2016"/>
                  <a:gd name="T34" fmla="*/ 188 w 2016"/>
                  <a:gd name="T35" fmla="*/ 1415 h 2016"/>
                  <a:gd name="T36" fmla="*/ 182 w 2016"/>
                  <a:gd name="T37" fmla="*/ 1008 h 2016"/>
                  <a:gd name="T38" fmla="*/ 188 w 2016"/>
                  <a:gd name="T39" fmla="*/ 601 h 2016"/>
                  <a:gd name="T40" fmla="*/ 222 w 2016"/>
                  <a:gd name="T41" fmla="*/ 414 h 2016"/>
                  <a:gd name="T42" fmla="*/ 298 w 2016"/>
                  <a:gd name="T43" fmla="*/ 298 h 2016"/>
                  <a:gd name="T44" fmla="*/ 414 w 2016"/>
                  <a:gd name="T45" fmla="*/ 222 h 2016"/>
                  <a:gd name="T46" fmla="*/ 601 w 2016"/>
                  <a:gd name="T47" fmla="*/ 188 h 2016"/>
                  <a:gd name="T48" fmla="*/ 1008 w 2016"/>
                  <a:gd name="T49" fmla="*/ 182 h 2016"/>
                  <a:gd name="T50" fmla="*/ 1008 w 2016"/>
                  <a:gd name="T51" fmla="*/ 0 h 2016"/>
                  <a:gd name="T52" fmla="*/ 593 w 2016"/>
                  <a:gd name="T53" fmla="*/ 6 h 2016"/>
                  <a:gd name="T54" fmla="*/ 348 w 2016"/>
                  <a:gd name="T55" fmla="*/ 53 h 2016"/>
                  <a:gd name="T56" fmla="*/ 169 w 2016"/>
                  <a:gd name="T57" fmla="*/ 169 h 2016"/>
                  <a:gd name="T58" fmla="*/ 53 w 2016"/>
                  <a:gd name="T59" fmla="*/ 348 h 2016"/>
                  <a:gd name="T60" fmla="*/ 6 w 2016"/>
                  <a:gd name="T61" fmla="*/ 593 h 2016"/>
                  <a:gd name="T62" fmla="*/ 0 w 2016"/>
                  <a:gd name="T63" fmla="*/ 1008 h 2016"/>
                  <a:gd name="T64" fmla="*/ 6 w 2016"/>
                  <a:gd name="T65" fmla="*/ 1423 h 2016"/>
                  <a:gd name="T66" fmla="*/ 53 w 2016"/>
                  <a:gd name="T67" fmla="*/ 1668 h 2016"/>
                  <a:gd name="T68" fmla="*/ 169 w 2016"/>
                  <a:gd name="T69" fmla="*/ 1847 h 2016"/>
                  <a:gd name="T70" fmla="*/ 348 w 2016"/>
                  <a:gd name="T71" fmla="*/ 1963 h 2016"/>
                  <a:gd name="T72" fmla="*/ 593 w 2016"/>
                  <a:gd name="T73" fmla="*/ 2010 h 2016"/>
                  <a:gd name="T74" fmla="*/ 1008 w 2016"/>
                  <a:gd name="T75" fmla="*/ 2016 h 2016"/>
                  <a:gd name="T76" fmla="*/ 1423 w 2016"/>
                  <a:gd name="T77" fmla="*/ 2010 h 2016"/>
                  <a:gd name="T78" fmla="*/ 1668 w 2016"/>
                  <a:gd name="T79" fmla="*/ 1963 h 2016"/>
                  <a:gd name="T80" fmla="*/ 1847 w 2016"/>
                  <a:gd name="T81" fmla="*/ 1847 h 2016"/>
                  <a:gd name="T82" fmla="*/ 1963 w 2016"/>
                  <a:gd name="T83" fmla="*/ 1668 h 2016"/>
                  <a:gd name="T84" fmla="*/ 2010 w 2016"/>
                  <a:gd name="T85" fmla="*/ 1423 h 2016"/>
                  <a:gd name="T86" fmla="*/ 2016 w 2016"/>
                  <a:gd name="T87" fmla="*/ 1008 h 2016"/>
                  <a:gd name="T88" fmla="*/ 2010 w 2016"/>
                  <a:gd name="T89" fmla="*/ 593 h 2016"/>
                  <a:gd name="T90" fmla="*/ 1963 w 2016"/>
                  <a:gd name="T91" fmla="*/ 348 h 2016"/>
                  <a:gd name="T92" fmla="*/ 1847 w 2016"/>
                  <a:gd name="T93" fmla="*/ 169 h 2016"/>
                  <a:gd name="T94" fmla="*/ 1668 w 2016"/>
                  <a:gd name="T95" fmla="*/ 53 h 2016"/>
                  <a:gd name="T96" fmla="*/ 1423 w 2016"/>
                  <a:gd name="T97" fmla="*/ 6 h 2016"/>
                  <a:gd name="T98" fmla="*/ 1008 w 2016"/>
                  <a:gd name="T99" fmla="*/ 0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6" h="2016">
                    <a:moveTo>
                      <a:pt x="1008" y="182"/>
                    </a:moveTo>
                    <a:cubicBezTo>
                      <a:pt x="1277" y="182"/>
                      <a:pt x="1309" y="183"/>
                      <a:pt x="1415" y="188"/>
                    </a:cubicBezTo>
                    <a:cubicBezTo>
                      <a:pt x="1513" y="192"/>
                      <a:pt x="1567" y="209"/>
                      <a:pt x="1602" y="222"/>
                    </a:cubicBezTo>
                    <a:cubicBezTo>
                      <a:pt x="1649" y="241"/>
                      <a:pt x="1683" y="263"/>
                      <a:pt x="1718" y="298"/>
                    </a:cubicBezTo>
                    <a:cubicBezTo>
                      <a:pt x="1753" y="333"/>
                      <a:pt x="1775" y="367"/>
                      <a:pt x="1794" y="414"/>
                    </a:cubicBezTo>
                    <a:cubicBezTo>
                      <a:pt x="1807" y="449"/>
                      <a:pt x="1824" y="503"/>
                      <a:pt x="1828" y="601"/>
                    </a:cubicBezTo>
                    <a:cubicBezTo>
                      <a:pt x="1833" y="707"/>
                      <a:pt x="1834" y="739"/>
                      <a:pt x="1834" y="1008"/>
                    </a:cubicBezTo>
                    <a:cubicBezTo>
                      <a:pt x="1834" y="1277"/>
                      <a:pt x="1833" y="1309"/>
                      <a:pt x="1828" y="1415"/>
                    </a:cubicBezTo>
                    <a:cubicBezTo>
                      <a:pt x="1824" y="1513"/>
                      <a:pt x="1807" y="1567"/>
                      <a:pt x="1794" y="1602"/>
                    </a:cubicBezTo>
                    <a:cubicBezTo>
                      <a:pt x="1775" y="1649"/>
                      <a:pt x="1753" y="1683"/>
                      <a:pt x="1718" y="1718"/>
                    </a:cubicBezTo>
                    <a:cubicBezTo>
                      <a:pt x="1683" y="1753"/>
                      <a:pt x="1649" y="1775"/>
                      <a:pt x="1602" y="1794"/>
                    </a:cubicBezTo>
                    <a:cubicBezTo>
                      <a:pt x="1567" y="1807"/>
                      <a:pt x="1513" y="1824"/>
                      <a:pt x="1415" y="1828"/>
                    </a:cubicBezTo>
                    <a:cubicBezTo>
                      <a:pt x="1309" y="1833"/>
                      <a:pt x="1277" y="1834"/>
                      <a:pt x="1008" y="1834"/>
                    </a:cubicBezTo>
                    <a:cubicBezTo>
                      <a:pt x="739" y="1834"/>
                      <a:pt x="707" y="1833"/>
                      <a:pt x="601" y="1828"/>
                    </a:cubicBezTo>
                    <a:cubicBezTo>
                      <a:pt x="503" y="1824"/>
                      <a:pt x="449" y="1807"/>
                      <a:pt x="414" y="1794"/>
                    </a:cubicBezTo>
                    <a:cubicBezTo>
                      <a:pt x="367" y="1775"/>
                      <a:pt x="333" y="1753"/>
                      <a:pt x="298" y="1718"/>
                    </a:cubicBezTo>
                    <a:cubicBezTo>
                      <a:pt x="263" y="1683"/>
                      <a:pt x="241" y="1649"/>
                      <a:pt x="222" y="1602"/>
                    </a:cubicBezTo>
                    <a:cubicBezTo>
                      <a:pt x="209" y="1567"/>
                      <a:pt x="192" y="1513"/>
                      <a:pt x="188" y="1415"/>
                    </a:cubicBezTo>
                    <a:cubicBezTo>
                      <a:pt x="183" y="1309"/>
                      <a:pt x="182" y="1277"/>
                      <a:pt x="182" y="1008"/>
                    </a:cubicBezTo>
                    <a:cubicBezTo>
                      <a:pt x="182" y="739"/>
                      <a:pt x="183" y="707"/>
                      <a:pt x="188" y="601"/>
                    </a:cubicBezTo>
                    <a:cubicBezTo>
                      <a:pt x="192" y="503"/>
                      <a:pt x="209" y="449"/>
                      <a:pt x="222" y="414"/>
                    </a:cubicBezTo>
                    <a:cubicBezTo>
                      <a:pt x="241" y="367"/>
                      <a:pt x="263" y="333"/>
                      <a:pt x="298" y="298"/>
                    </a:cubicBezTo>
                    <a:cubicBezTo>
                      <a:pt x="333" y="263"/>
                      <a:pt x="367" y="241"/>
                      <a:pt x="414" y="222"/>
                    </a:cubicBezTo>
                    <a:cubicBezTo>
                      <a:pt x="449" y="209"/>
                      <a:pt x="503" y="192"/>
                      <a:pt x="601" y="188"/>
                    </a:cubicBezTo>
                    <a:cubicBezTo>
                      <a:pt x="707" y="183"/>
                      <a:pt x="739" y="182"/>
                      <a:pt x="1008" y="182"/>
                    </a:cubicBezTo>
                    <a:moveTo>
                      <a:pt x="1008" y="0"/>
                    </a:moveTo>
                    <a:cubicBezTo>
                      <a:pt x="734" y="0"/>
                      <a:pt x="700" y="1"/>
                      <a:pt x="593" y="6"/>
                    </a:cubicBezTo>
                    <a:cubicBezTo>
                      <a:pt x="485" y="11"/>
                      <a:pt x="412" y="28"/>
                      <a:pt x="348" y="53"/>
                    </a:cubicBezTo>
                    <a:cubicBezTo>
                      <a:pt x="282" y="79"/>
                      <a:pt x="225" y="113"/>
                      <a:pt x="169" y="169"/>
                    </a:cubicBezTo>
                    <a:cubicBezTo>
                      <a:pt x="113" y="225"/>
                      <a:pt x="79" y="282"/>
                      <a:pt x="53" y="348"/>
                    </a:cubicBezTo>
                    <a:cubicBezTo>
                      <a:pt x="28" y="412"/>
                      <a:pt x="11" y="485"/>
                      <a:pt x="6" y="593"/>
                    </a:cubicBezTo>
                    <a:cubicBezTo>
                      <a:pt x="1" y="700"/>
                      <a:pt x="0" y="734"/>
                      <a:pt x="0" y="1008"/>
                    </a:cubicBezTo>
                    <a:cubicBezTo>
                      <a:pt x="0" y="1282"/>
                      <a:pt x="1" y="1316"/>
                      <a:pt x="6" y="1423"/>
                    </a:cubicBezTo>
                    <a:cubicBezTo>
                      <a:pt x="11" y="1531"/>
                      <a:pt x="28" y="1604"/>
                      <a:pt x="53" y="1668"/>
                    </a:cubicBezTo>
                    <a:cubicBezTo>
                      <a:pt x="79" y="1734"/>
                      <a:pt x="113" y="1791"/>
                      <a:pt x="169" y="1847"/>
                    </a:cubicBezTo>
                    <a:cubicBezTo>
                      <a:pt x="225" y="1903"/>
                      <a:pt x="282" y="1937"/>
                      <a:pt x="348" y="1963"/>
                    </a:cubicBezTo>
                    <a:cubicBezTo>
                      <a:pt x="412" y="1988"/>
                      <a:pt x="485" y="2005"/>
                      <a:pt x="593" y="2010"/>
                    </a:cubicBezTo>
                    <a:cubicBezTo>
                      <a:pt x="700" y="2015"/>
                      <a:pt x="734" y="2016"/>
                      <a:pt x="1008" y="2016"/>
                    </a:cubicBezTo>
                    <a:cubicBezTo>
                      <a:pt x="1282" y="2016"/>
                      <a:pt x="1316" y="2015"/>
                      <a:pt x="1423" y="2010"/>
                    </a:cubicBezTo>
                    <a:cubicBezTo>
                      <a:pt x="1531" y="2005"/>
                      <a:pt x="1604" y="1988"/>
                      <a:pt x="1668" y="1963"/>
                    </a:cubicBezTo>
                    <a:cubicBezTo>
                      <a:pt x="1734" y="1937"/>
                      <a:pt x="1791" y="1903"/>
                      <a:pt x="1847" y="1847"/>
                    </a:cubicBezTo>
                    <a:cubicBezTo>
                      <a:pt x="1903" y="1791"/>
                      <a:pt x="1937" y="1734"/>
                      <a:pt x="1963" y="1668"/>
                    </a:cubicBezTo>
                    <a:cubicBezTo>
                      <a:pt x="1988" y="1604"/>
                      <a:pt x="2005" y="1531"/>
                      <a:pt x="2010" y="1423"/>
                    </a:cubicBezTo>
                    <a:cubicBezTo>
                      <a:pt x="2015" y="1316"/>
                      <a:pt x="2016" y="1282"/>
                      <a:pt x="2016" y="1008"/>
                    </a:cubicBezTo>
                    <a:cubicBezTo>
                      <a:pt x="2016" y="734"/>
                      <a:pt x="2015" y="700"/>
                      <a:pt x="2010" y="593"/>
                    </a:cubicBezTo>
                    <a:cubicBezTo>
                      <a:pt x="2005" y="485"/>
                      <a:pt x="1988" y="412"/>
                      <a:pt x="1963" y="348"/>
                    </a:cubicBezTo>
                    <a:cubicBezTo>
                      <a:pt x="1937" y="282"/>
                      <a:pt x="1903" y="225"/>
                      <a:pt x="1847" y="169"/>
                    </a:cubicBezTo>
                    <a:cubicBezTo>
                      <a:pt x="1791" y="113"/>
                      <a:pt x="1734" y="79"/>
                      <a:pt x="1668" y="53"/>
                    </a:cubicBezTo>
                    <a:cubicBezTo>
                      <a:pt x="1604" y="28"/>
                      <a:pt x="1531" y="11"/>
                      <a:pt x="1423" y="6"/>
                    </a:cubicBezTo>
                    <a:cubicBezTo>
                      <a:pt x="1316" y="1"/>
                      <a:pt x="1282" y="0"/>
                      <a:pt x="1008" y="0"/>
                    </a:cubicBezTo>
                    <a:close/>
                  </a:path>
                </a:pathLst>
              </a:custGeom>
              <a:solidFill>
                <a:srgbClr val="0033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6">
                <a:extLst>
                  <a:ext uri="{FF2B5EF4-FFF2-40B4-BE49-F238E27FC236}">
                    <a16:creationId xmlns:a16="http://schemas.microsoft.com/office/drawing/2014/main" id="{9C076922-9A80-4B8C-AAD2-A84504263528}"/>
                  </a:ext>
                </a:extLst>
              </p:cNvPr>
              <p:cNvSpPr>
                <a:spLocks noEditPoints="1"/>
              </p:cNvSpPr>
              <p:nvPr userDrawn="1"/>
            </p:nvSpPr>
            <p:spPr bwMode="auto">
              <a:xfrm>
                <a:off x="3389916" y="2775760"/>
                <a:ext cx="196875" cy="196875"/>
              </a:xfrm>
              <a:custGeom>
                <a:avLst/>
                <a:gdLst>
                  <a:gd name="T0" fmla="*/ 517 w 1034"/>
                  <a:gd name="T1" fmla="*/ 0 h 1034"/>
                  <a:gd name="T2" fmla="*/ 0 w 1034"/>
                  <a:gd name="T3" fmla="*/ 517 h 1034"/>
                  <a:gd name="T4" fmla="*/ 517 w 1034"/>
                  <a:gd name="T5" fmla="*/ 1034 h 1034"/>
                  <a:gd name="T6" fmla="*/ 1034 w 1034"/>
                  <a:gd name="T7" fmla="*/ 517 h 1034"/>
                  <a:gd name="T8" fmla="*/ 517 w 1034"/>
                  <a:gd name="T9" fmla="*/ 0 h 1034"/>
                  <a:gd name="T10" fmla="*/ 517 w 1034"/>
                  <a:gd name="T11" fmla="*/ 853 h 1034"/>
                  <a:gd name="T12" fmla="*/ 181 w 1034"/>
                  <a:gd name="T13" fmla="*/ 517 h 1034"/>
                  <a:gd name="T14" fmla="*/ 517 w 1034"/>
                  <a:gd name="T15" fmla="*/ 181 h 1034"/>
                  <a:gd name="T16" fmla="*/ 853 w 1034"/>
                  <a:gd name="T17" fmla="*/ 517 h 1034"/>
                  <a:gd name="T18" fmla="*/ 517 w 1034"/>
                  <a:gd name="T19" fmla="*/ 853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4" h="1034">
                    <a:moveTo>
                      <a:pt x="517" y="0"/>
                    </a:moveTo>
                    <a:cubicBezTo>
                      <a:pt x="231" y="0"/>
                      <a:pt x="0" y="231"/>
                      <a:pt x="0" y="517"/>
                    </a:cubicBezTo>
                    <a:cubicBezTo>
                      <a:pt x="0" y="803"/>
                      <a:pt x="231" y="1034"/>
                      <a:pt x="517" y="1034"/>
                    </a:cubicBezTo>
                    <a:cubicBezTo>
                      <a:pt x="803" y="1034"/>
                      <a:pt x="1034" y="803"/>
                      <a:pt x="1034" y="517"/>
                    </a:cubicBezTo>
                    <a:cubicBezTo>
                      <a:pt x="1034" y="231"/>
                      <a:pt x="803" y="0"/>
                      <a:pt x="517" y="0"/>
                    </a:cubicBezTo>
                    <a:close/>
                    <a:moveTo>
                      <a:pt x="517" y="853"/>
                    </a:moveTo>
                    <a:cubicBezTo>
                      <a:pt x="331" y="853"/>
                      <a:pt x="181" y="703"/>
                      <a:pt x="181" y="517"/>
                    </a:cubicBezTo>
                    <a:cubicBezTo>
                      <a:pt x="181" y="331"/>
                      <a:pt x="331" y="181"/>
                      <a:pt x="517" y="181"/>
                    </a:cubicBezTo>
                    <a:cubicBezTo>
                      <a:pt x="703" y="181"/>
                      <a:pt x="853" y="331"/>
                      <a:pt x="853" y="517"/>
                    </a:cubicBezTo>
                    <a:cubicBezTo>
                      <a:pt x="853" y="703"/>
                      <a:pt x="703" y="853"/>
                      <a:pt x="517" y="853"/>
                    </a:cubicBezTo>
                    <a:close/>
                  </a:path>
                </a:pathLst>
              </a:custGeom>
              <a:solidFill>
                <a:srgbClr val="0033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Oval 7">
                <a:extLst>
                  <a:ext uri="{FF2B5EF4-FFF2-40B4-BE49-F238E27FC236}">
                    <a16:creationId xmlns:a16="http://schemas.microsoft.com/office/drawing/2014/main" id="{C440F010-AD08-48DE-A162-07A7BB051D29}"/>
                  </a:ext>
                </a:extLst>
              </p:cNvPr>
              <p:cNvSpPr>
                <a:spLocks noChangeArrowheads="1"/>
              </p:cNvSpPr>
              <p:nvPr userDrawn="1"/>
            </p:nvSpPr>
            <p:spPr bwMode="auto">
              <a:xfrm>
                <a:off x="3567723" y="2748727"/>
                <a:ext cx="46101" cy="46101"/>
              </a:xfrm>
              <a:prstGeom prst="ellipse">
                <a:avLst/>
              </a:prstGeom>
              <a:solidFill>
                <a:srgbClr val="0033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pic>
        <p:nvPicPr>
          <p:cNvPr id="23" name="Graphic 22">
            <a:extLst>
              <a:ext uri="{FF2B5EF4-FFF2-40B4-BE49-F238E27FC236}">
                <a16:creationId xmlns:a16="http://schemas.microsoft.com/office/drawing/2014/main" id="{BB7DCF77-C63C-4BBE-88C9-6A8B122B8202}"/>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41301" y="736722"/>
            <a:ext cx="914400" cy="368346"/>
          </a:xfrm>
          <a:prstGeom prst="rect">
            <a:avLst/>
          </a:prstGeom>
        </p:spPr>
      </p:pic>
    </p:spTree>
    <p:custDataLst>
      <p:tags r:id="rId1"/>
    </p:custDataLst>
    <p:extLst>
      <p:ext uri="{BB962C8B-B14F-4D97-AF65-F5344CB8AC3E}">
        <p14:creationId xmlns:p14="http://schemas.microsoft.com/office/powerpoint/2010/main" val="22816311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olor palet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5724-C137-47F3-B441-6C1B9714F578}"/>
              </a:ext>
            </a:extLst>
          </p:cNvPr>
          <p:cNvSpPr>
            <a:spLocks noGrp="1"/>
          </p:cNvSpPr>
          <p:nvPr>
            <p:ph type="title"/>
          </p:nvPr>
        </p:nvSpPr>
        <p:spPr>
          <a:solidFill>
            <a:schemeClr val="bg1"/>
          </a:solidFill>
        </p:spPr>
        <p:txBody>
          <a:bodyPr/>
          <a:lstStyle/>
          <a:p>
            <a:r>
              <a:rPr lang="en-US"/>
              <a:t>Click to edit Master title style</a:t>
            </a:r>
            <a:endParaRPr lang="en-GB"/>
          </a:p>
        </p:txBody>
      </p:sp>
      <p:sp>
        <p:nvSpPr>
          <p:cNvPr id="4" name="Rectangle 3">
            <a:extLst>
              <a:ext uri="{FF2B5EF4-FFF2-40B4-BE49-F238E27FC236}">
                <a16:creationId xmlns:a16="http://schemas.microsoft.com/office/drawing/2014/main" id="{1ACC0FFF-EDF5-49D0-8C1F-A5D5BA3335B9}"/>
              </a:ext>
            </a:extLst>
          </p:cNvPr>
          <p:cNvSpPr/>
          <p:nvPr userDrawn="1"/>
        </p:nvSpPr>
        <p:spPr>
          <a:xfrm>
            <a:off x="998351" y="2246533"/>
            <a:ext cx="839614" cy="411225"/>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5" name="Rectangle 4">
            <a:extLst>
              <a:ext uri="{FF2B5EF4-FFF2-40B4-BE49-F238E27FC236}">
                <a16:creationId xmlns:a16="http://schemas.microsoft.com/office/drawing/2014/main" id="{081F4118-D01B-40DD-940F-068338DB15A5}"/>
              </a:ext>
            </a:extLst>
          </p:cNvPr>
          <p:cNvSpPr/>
          <p:nvPr userDrawn="1"/>
        </p:nvSpPr>
        <p:spPr>
          <a:xfrm>
            <a:off x="998351" y="1731971"/>
            <a:ext cx="839614" cy="411225"/>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6" name="Rectangle 5">
            <a:extLst>
              <a:ext uri="{FF2B5EF4-FFF2-40B4-BE49-F238E27FC236}">
                <a16:creationId xmlns:a16="http://schemas.microsoft.com/office/drawing/2014/main" id="{4A97C791-7BB0-4AC9-BDE9-68939F34221B}"/>
              </a:ext>
            </a:extLst>
          </p:cNvPr>
          <p:cNvSpPr/>
          <p:nvPr userDrawn="1"/>
        </p:nvSpPr>
        <p:spPr>
          <a:xfrm>
            <a:off x="998351" y="2761094"/>
            <a:ext cx="839614" cy="411225"/>
          </a:xfrm>
          <a:prstGeom prst="rect">
            <a:avLst/>
          </a:prstGeom>
          <a:solidFill>
            <a:srgbClr val="0C233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12</a:t>
            </a:r>
          </a:p>
          <a:p>
            <a:pPr algn="ctr"/>
            <a:r>
              <a:rPr lang="en-GB" sz="800" dirty="0">
                <a:solidFill>
                  <a:schemeClr val="bg1"/>
                </a:solidFill>
              </a:rPr>
              <a:t>35</a:t>
            </a:r>
          </a:p>
          <a:p>
            <a:pPr algn="ctr"/>
            <a:r>
              <a:rPr lang="en-GB" sz="800" dirty="0">
                <a:solidFill>
                  <a:schemeClr val="bg1"/>
                </a:solidFill>
              </a:rPr>
              <a:t>60</a:t>
            </a:r>
          </a:p>
        </p:txBody>
      </p:sp>
      <p:sp>
        <p:nvSpPr>
          <p:cNvPr id="7" name="Rectangle 6">
            <a:extLst>
              <a:ext uri="{FF2B5EF4-FFF2-40B4-BE49-F238E27FC236}">
                <a16:creationId xmlns:a16="http://schemas.microsoft.com/office/drawing/2014/main" id="{C8693543-F502-48B0-9E65-053408E60BF0}"/>
              </a:ext>
            </a:extLst>
          </p:cNvPr>
          <p:cNvSpPr/>
          <p:nvPr userDrawn="1"/>
        </p:nvSpPr>
        <p:spPr>
          <a:xfrm>
            <a:off x="998351" y="3275656"/>
            <a:ext cx="839614" cy="411225"/>
          </a:xfrm>
          <a:prstGeom prst="rect">
            <a:avLst/>
          </a:prstGeom>
          <a:solidFill>
            <a:srgbClr val="ACEA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172</a:t>
            </a:r>
          </a:p>
          <a:p>
            <a:pPr algn="ctr"/>
            <a:r>
              <a:rPr lang="en-GB" sz="800" dirty="0">
                <a:solidFill>
                  <a:sysClr val="windowText" lastClr="000000"/>
                </a:solidFill>
              </a:rPr>
              <a:t>234</a:t>
            </a:r>
          </a:p>
          <a:p>
            <a:pPr algn="ctr"/>
            <a:r>
              <a:rPr lang="en-GB" sz="800" dirty="0">
                <a:solidFill>
                  <a:sysClr val="windowText" lastClr="000000"/>
                </a:solidFill>
              </a:rPr>
              <a:t>255</a:t>
            </a:r>
          </a:p>
        </p:txBody>
      </p:sp>
      <p:sp>
        <p:nvSpPr>
          <p:cNvPr id="8" name="Rectangle 7">
            <a:extLst>
              <a:ext uri="{FF2B5EF4-FFF2-40B4-BE49-F238E27FC236}">
                <a16:creationId xmlns:a16="http://schemas.microsoft.com/office/drawing/2014/main" id="{A2309040-9C95-48FE-AA99-4757E8328519}"/>
              </a:ext>
            </a:extLst>
          </p:cNvPr>
          <p:cNvSpPr/>
          <p:nvPr userDrawn="1"/>
        </p:nvSpPr>
        <p:spPr>
          <a:xfrm>
            <a:off x="2992848" y="1732478"/>
            <a:ext cx="839614" cy="411225"/>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11" name="TextBox 10">
            <a:extLst>
              <a:ext uri="{FF2B5EF4-FFF2-40B4-BE49-F238E27FC236}">
                <a16:creationId xmlns:a16="http://schemas.microsoft.com/office/drawing/2014/main" id="{A4897B22-3CA8-4621-8A3B-B9D2E3D07988}"/>
              </a:ext>
            </a:extLst>
          </p:cNvPr>
          <p:cNvSpPr txBox="1"/>
          <p:nvPr userDrawn="1"/>
        </p:nvSpPr>
        <p:spPr>
          <a:xfrm>
            <a:off x="983882" y="1330325"/>
            <a:ext cx="1364046" cy="153888"/>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Primary colors</a:t>
            </a:r>
          </a:p>
        </p:txBody>
      </p:sp>
      <p:sp>
        <p:nvSpPr>
          <p:cNvPr id="20" name="Rectangle 19">
            <a:extLst>
              <a:ext uri="{FF2B5EF4-FFF2-40B4-BE49-F238E27FC236}">
                <a16:creationId xmlns:a16="http://schemas.microsoft.com/office/drawing/2014/main" id="{6453D312-00EF-44B5-9D91-290BE0E19654}"/>
              </a:ext>
            </a:extLst>
          </p:cNvPr>
          <p:cNvSpPr/>
          <p:nvPr userDrawn="1"/>
        </p:nvSpPr>
        <p:spPr>
          <a:xfrm>
            <a:off x="998351" y="3786711"/>
            <a:ext cx="839614" cy="411225"/>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21" name="Rectangle 20">
            <a:extLst>
              <a:ext uri="{FF2B5EF4-FFF2-40B4-BE49-F238E27FC236}">
                <a16:creationId xmlns:a16="http://schemas.microsoft.com/office/drawing/2014/main" id="{58D98991-520C-4FD6-8B23-8732995E56B1}"/>
              </a:ext>
            </a:extLst>
          </p:cNvPr>
          <p:cNvSpPr/>
          <p:nvPr userDrawn="1"/>
        </p:nvSpPr>
        <p:spPr>
          <a:xfrm>
            <a:off x="998351" y="4301271"/>
            <a:ext cx="839614" cy="411225"/>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22" name="Rectangle 21">
            <a:extLst>
              <a:ext uri="{FF2B5EF4-FFF2-40B4-BE49-F238E27FC236}">
                <a16:creationId xmlns:a16="http://schemas.microsoft.com/office/drawing/2014/main" id="{2FA38B4C-5B80-413E-B283-1F1ADBFD09CD}"/>
              </a:ext>
            </a:extLst>
          </p:cNvPr>
          <p:cNvSpPr/>
          <p:nvPr userDrawn="1"/>
        </p:nvSpPr>
        <p:spPr>
          <a:xfrm>
            <a:off x="998351" y="4809439"/>
            <a:ext cx="839614" cy="411225"/>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25" name="TextBox 24">
            <a:extLst>
              <a:ext uri="{FF2B5EF4-FFF2-40B4-BE49-F238E27FC236}">
                <a16:creationId xmlns:a16="http://schemas.microsoft.com/office/drawing/2014/main" id="{6A07E492-5EF0-4085-AA14-90D280B1DF69}"/>
              </a:ext>
            </a:extLst>
          </p:cNvPr>
          <p:cNvSpPr txBox="1"/>
          <p:nvPr userDrawn="1"/>
        </p:nvSpPr>
        <p:spPr>
          <a:xfrm>
            <a:off x="1921682" y="2852903"/>
            <a:ext cx="1253995" cy="237066"/>
          </a:xfrm>
          <a:prstGeom prst="rect">
            <a:avLst/>
          </a:prstGeom>
          <a:noFill/>
        </p:spPr>
        <p:txBody>
          <a:bodyPr wrap="square" lIns="54610" tIns="54610" rIns="54610" bIns="54610" rtlCol="0" anchor="ctr">
            <a:noAutofit/>
          </a:bodyPr>
          <a:lstStyle/>
          <a:p>
            <a:pPr algn="l">
              <a:spcAft>
                <a:spcPts val="600"/>
              </a:spcAft>
            </a:pPr>
            <a:r>
              <a:rPr lang="en-GB" sz="1000" dirty="0"/>
              <a:t>Dark Blue</a:t>
            </a:r>
          </a:p>
        </p:txBody>
      </p:sp>
      <p:sp>
        <p:nvSpPr>
          <p:cNvPr id="30" name="TextBox 29">
            <a:extLst>
              <a:ext uri="{FF2B5EF4-FFF2-40B4-BE49-F238E27FC236}">
                <a16:creationId xmlns:a16="http://schemas.microsoft.com/office/drawing/2014/main" id="{B28A2D81-3A9C-47D3-8174-874F601607DC}"/>
              </a:ext>
            </a:extLst>
          </p:cNvPr>
          <p:cNvSpPr txBox="1"/>
          <p:nvPr userDrawn="1"/>
        </p:nvSpPr>
        <p:spPr>
          <a:xfrm>
            <a:off x="1921682" y="1830789"/>
            <a:ext cx="1253995" cy="237066"/>
          </a:xfrm>
          <a:prstGeom prst="rect">
            <a:avLst/>
          </a:prstGeom>
          <a:noFill/>
        </p:spPr>
        <p:txBody>
          <a:bodyPr wrap="square" lIns="54610" tIns="54610" rIns="54610" bIns="54610" rtlCol="0" anchor="ctr">
            <a:noAutofit/>
          </a:bodyPr>
          <a:lstStyle/>
          <a:p>
            <a:pPr algn="l">
              <a:spcAft>
                <a:spcPts val="600"/>
              </a:spcAft>
            </a:pPr>
            <a:r>
              <a:rPr lang="en-GB" sz="1000" dirty="0"/>
              <a:t>KPMG blue</a:t>
            </a:r>
          </a:p>
        </p:txBody>
      </p:sp>
      <p:sp>
        <p:nvSpPr>
          <p:cNvPr id="33" name="TextBox 32">
            <a:extLst>
              <a:ext uri="{FF2B5EF4-FFF2-40B4-BE49-F238E27FC236}">
                <a16:creationId xmlns:a16="http://schemas.microsoft.com/office/drawing/2014/main" id="{2C791116-D184-4C43-9C1C-30181CDF0E84}"/>
              </a:ext>
            </a:extLst>
          </p:cNvPr>
          <p:cNvSpPr txBox="1"/>
          <p:nvPr userDrawn="1"/>
        </p:nvSpPr>
        <p:spPr>
          <a:xfrm>
            <a:off x="1921682" y="3363960"/>
            <a:ext cx="1253995" cy="237066"/>
          </a:xfrm>
          <a:prstGeom prst="rect">
            <a:avLst/>
          </a:prstGeom>
          <a:noFill/>
        </p:spPr>
        <p:txBody>
          <a:bodyPr wrap="square" lIns="54610" tIns="54610" rIns="54610" bIns="54610" rtlCol="0" anchor="ctr">
            <a:noAutofit/>
          </a:bodyPr>
          <a:lstStyle/>
          <a:p>
            <a:pPr algn="l">
              <a:spcAft>
                <a:spcPts val="600"/>
              </a:spcAft>
            </a:pPr>
            <a:r>
              <a:rPr lang="en-GB" sz="1000" dirty="0"/>
              <a:t>Light Blue</a:t>
            </a:r>
          </a:p>
        </p:txBody>
      </p:sp>
      <p:sp>
        <p:nvSpPr>
          <p:cNvPr id="36" name="TextBox 35">
            <a:extLst>
              <a:ext uri="{FF2B5EF4-FFF2-40B4-BE49-F238E27FC236}">
                <a16:creationId xmlns:a16="http://schemas.microsoft.com/office/drawing/2014/main" id="{0A430D78-5EDB-481E-BB6D-67D8689BCE11}"/>
              </a:ext>
            </a:extLst>
          </p:cNvPr>
          <p:cNvSpPr txBox="1"/>
          <p:nvPr userDrawn="1"/>
        </p:nvSpPr>
        <p:spPr>
          <a:xfrm>
            <a:off x="3916179" y="1817279"/>
            <a:ext cx="1253995" cy="237066"/>
          </a:xfrm>
          <a:prstGeom prst="rect">
            <a:avLst/>
          </a:prstGeom>
          <a:noFill/>
        </p:spPr>
        <p:txBody>
          <a:bodyPr wrap="square" lIns="54610" tIns="54610" rIns="54610" bIns="54610" rtlCol="0" anchor="ctr">
            <a:noAutofit/>
          </a:bodyPr>
          <a:lstStyle/>
          <a:p>
            <a:pPr algn="l">
              <a:spcAft>
                <a:spcPts val="600"/>
              </a:spcAft>
            </a:pPr>
            <a:r>
              <a:rPr lang="en-GB" sz="1000" dirty="0"/>
              <a:t>Blue</a:t>
            </a:r>
          </a:p>
        </p:txBody>
      </p:sp>
      <p:sp>
        <p:nvSpPr>
          <p:cNvPr id="39" name="TextBox 38">
            <a:extLst>
              <a:ext uri="{FF2B5EF4-FFF2-40B4-BE49-F238E27FC236}">
                <a16:creationId xmlns:a16="http://schemas.microsoft.com/office/drawing/2014/main" id="{E42EE987-0425-4CD8-B75D-E3E8F8C2096D}"/>
              </a:ext>
            </a:extLst>
          </p:cNvPr>
          <p:cNvSpPr txBox="1"/>
          <p:nvPr userDrawn="1"/>
        </p:nvSpPr>
        <p:spPr>
          <a:xfrm>
            <a:off x="1921682" y="2341846"/>
            <a:ext cx="1253995" cy="237066"/>
          </a:xfrm>
          <a:prstGeom prst="rect">
            <a:avLst/>
          </a:prstGeom>
          <a:noFill/>
        </p:spPr>
        <p:txBody>
          <a:bodyPr wrap="square" lIns="54610" tIns="54610" rIns="54610" bIns="54610" rtlCol="0" anchor="ctr">
            <a:noAutofit/>
          </a:bodyPr>
          <a:lstStyle/>
          <a:p>
            <a:pPr algn="l">
              <a:spcAft>
                <a:spcPts val="600"/>
              </a:spcAft>
            </a:pPr>
            <a:r>
              <a:rPr lang="en-GB" sz="1000" dirty="0"/>
              <a:t>Cobalt Blue</a:t>
            </a:r>
          </a:p>
        </p:txBody>
      </p:sp>
      <p:sp>
        <p:nvSpPr>
          <p:cNvPr id="45" name="TextBox 44">
            <a:extLst>
              <a:ext uri="{FF2B5EF4-FFF2-40B4-BE49-F238E27FC236}">
                <a16:creationId xmlns:a16="http://schemas.microsoft.com/office/drawing/2014/main" id="{1B01B4DF-404A-4544-B313-2720FCBDD0B4}"/>
              </a:ext>
            </a:extLst>
          </p:cNvPr>
          <p:cNvSpPr txBox="1"/>
          <p:nvPr userDrawn="1"/>
        </p:nvSpPr>
        <p:spPr>
          <a:xfrm>
            <a:off x="1921682" y="3874401"/>
            <a:ext cx="1253995" cy="237066"/>
          </a:xfrm>
          <a:prstGeom prst="rect">
            <a:avLst/>
          </a:prstGeom>
          <a:noFill/>
        </p:spPr>
        <p:txBody>
          <a:bodyPr wrap="square" lIns="54610" tIns="54610" rIns="54610" bIns="54610" rtlCol="0" anchor="ctr">
            <a:noAutofit/>
          </a:bodyPr>
          <a:lstStyle/>
          <a:p>
            <a:pPr algn="l">
              <a:spcAft>
                <a:spcPts val="600"/>
              </a:spcAft>
            </a:pPr>
            <a:r>
              <a:rPr lang="en-GB" sz="1000" dirty="0"/>
              <a:t>Pacific Blue</a:t>
            </a:r>
          </a:p>
        </p:txBody>
      </p:sp>
      <p:sp>
        <p:nvSpPr>
          <p:cNvPr id="48" name="TextBox 47">
            <a:extLst>
              <a:ext uri="{FF2B5EF4-FFF2-40B4-BE49-F238E27FC236}">
                <a16:creationId xmlns:a16="http://schemas.microsoft.com/office/drawing/2014/main" id="{96DFA940-4699-43CF-A21A-AE4227704697}"/>
              </a:ext>
            </a:extLst>
          </p:cNvPr>
          <p:cNvSpPr txBox="1"/>
          <p:nvPr userDrawn="1"/>
        </p:nvSpPr>
        <p:spPr>
          <a:xfrm>
            <a:off x="1921682" y="4385458"/>
            <a:ext cx="1253995" cy="237066"/>
          </a:xfrm>
          <a:prstGeom prst="rect">
            <a:avLst/>
          </a:prstGeom>
          <a:noFill/>
        </p:spPr>
        <p:txBody>
          <a:bodyPr wrap="square" lIns="54610" tIns="54610" rIns="54610" bIns="54610" rtlCol="0" anchor="ctr">
            <a:noAutofit/>
          </a:bodyPr>
          <a:lstStyle/>
          <a:p>
            <a:pPr algn="l">
              <a:spcAft>
                <a:spcPts val="600"/>
              </a:spcAft>
            </a:pPr>
            <a:r>
              <a:rPr lang="en-GB" sz="1000" dirty="0"/>
              <a:t>Purple</a:t>
            </a:r>
          </a:p>
        </p:txBody>
      </p:sp>
      <p:sp>
        <p:nvSpPr>
          <p:cNvPr id="51" name="TextBox 50">
            <a:extLst>
              <a:ext uri="{FF2B5EF4-FFF2-40B4-BE49-F238E27FC236}">
                <a16:creationId xmlns:a16="http://schemas.microsoft.com/office/drawing/2014/main" id="{49A40265-6498-4E16-877D-6BC9A8CE7DCA}"/>
              </a:ext>
            </a:extLst>
          </p:cNvPr>
          <p:cNvSpPr txBox="1"/>
          <p:nvPr userDrawn="1"/>
        </p:nvSpPr>
        <p:spPr>
          <a:xfrm>
            <a:off x="1921682" y="4896518"/>
            <a:ext cx="1253995" cy="237066"/>
          </a:xfrm>
          <a:prstGeom prst="rect">
            <a:avLst/>
          </a:prstGeom>
          <a:noFill/>
        </p:spPr>
        <p:txBody>
          <a:bodyPr wrap="square" lIns="54610" tIns="54610" rIns="54610" bIns="54610" rtlCol="0" anchor="ctr">
            <a:noAutofit/>
          </a:bodyPr>
          <a:lstStyle/>
          <a:p>
            <a:pPr algn="l">
              <a:spcAft>
                <a:spcPts val="600"/>
              </a:spcAft>
            </a:pPr>
            <a:r>
              <a:rPr lang="en-GB" sz="1000" dirty="0"/>
              <a:t>Pink</a:t>
            </a:r>
          </a:p>
        </p:txBody>
      </p:sp>
      <p:sp>
        <p:nvSpPr>
          <p:cNvPr id="9" name="Rectangle 8">
            <a:extLst>
              <a:ext uri="{FF2B5EF4-FFF2-40B4-BE49-F238E27FC236}">
                <a16:creationId xmlns:a16="http://schemas.microsoft.com/office/drawing/2014/main" id="{A4B6D9AD-8E94-4A62-B92C-C973F5486E37}"/>
              </a:ext>
            </a:extLst>
          </p:cNvPr>
          <p:cNvSpPr/>
          <p:nvPr userDrawn="1"/>
        </p:nvSpPr>
        <p:spPr>
          <a:xfrm>
            <a:off x="2999643" y="2243028"/>
            <a:ext cx="839614" cy="411225"/>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0" name="Rectangle 9">
            <a:extLst>
              <a:ext uri="{FF2B5EF4-FFF2-40B4-BE49-F238E27FC236}">
                <a16:creationId xmlns:a16="http://schemas.microsoft.com/office/drawing/2014/main" id="{5D377AFC-4BDC-44AC-80A6-06A9503B868A}"/>
              </a:ext>
            </a:extLst>
          </p:cNvPr>
          <p:cNvSpPr/>
          <p:nvPr userDrawn="1"/>
        </p:nvSpPr>
        <p:spPr>
          <a:xfrm>
            <a:off x="2999643" y="2757590"/>
            <a:ext cx="839614" cy="411225"/>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12" name="TextBox 11">
            <a:extLst>
              <a:ext uri="{FF2B5EF4-FFF2-40B4-BE49-F238E27FC236}">
                <a16:creationId xmlns:a16="http://schemas.microsoft.com/office/drawing/2014/main" id="{8B231EB6-12A0-47AA-88B0-D248845383EA}"/>
              </a:ext>
            </a:extLst>
          </p:cNvPr>
          <p:cNvSpPr txBox="1"/>
          <p:nvPr userDrawn="1"/>
        </p:nvSpPr>
        <p:spPr>
          <a:xfrm>
            <a:off x="2992848" y="1330325"/>
            <a:ext cx="1946348"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Accent colors for infographics and charts only</a:t>
            </a:r>
          </a:p>
        </p:txBody>
      </p:sp>
      <p:sp>
        <p:nvSpPr>
          <p:cNvPr id="59" name="Rectangle 58">
            <a:extLst>
              <a:ext uri="{FF2B5EF4-FFF2-40B4-BE49-F238E27FC236}">
                <a16:creationId xmlns:a16="http://schemas.microsoft.com/office/drawing/2014/main" id="{8B8F1FC7-CA8A-485A-9440-4EA69DF44F1B}"/>
              </a:ext>
            </a:extLst>
          </p:cNvPr>
          <p:cNvSpPr/>
          <p:nvPr userDrawn="1"/>
        </p:nvSpPr>
        <p:spPr>
          <a:xfrm>
            <a:off x="2999643" y="3272151"/>
            <a:ext cx="839614" cy="411225"/>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sp>
        <p:nvSpPr>
          <p:cNvPr id="60" name="Rectangle 59">
            <a:extLst>
              <a:ext uri="{FF2B5EF4-FFF2-40B4-BE49-F238E27FC236}">
                <a16:creationId xmlns:a16="http://schemas.microsoft.com/office/drawing/2014/main" id="{FF4DC1F0-F2DB-41DC-B843-C645575C978D}"/>
              </a:ext>
            </a:extLst>
          </p:cNvPr>
          <p:cNvSpPr/>
          <p:nvPr userDrawn="1"/>
        </p:nvSpPr>
        <p:spPr>
          <a:xfrm>
            <a:off x="2999643" y="3786713"/>
            <a:ext cx="839614" cy="411225"/>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255</a:t>
            </a:r>
          </a:p>
          <a:p>
            <a:pPr algn="ctr"/>
            <a:r>
              <a:rPr lang="en-GB" sz="800" dirty="0">
                <a:solidFill>
                  <a:sysClr val="windowText" lastClr="000000"/>
                </a:solidFill>
              </a:rPr>
              <a:t>163</a:t>
            </a:r>
          </a:p>
          <a:p>
            <a:pPr algn="ctr"/>
            <a:r>
              <a:rPr lang="en-GB" sz="800" dirty="0">
                <a:solidFill>
                  <a:sysClr val="windowText" lastClr="000000"/>
                </a:solidFill>
              </a:rPr>
              <a:t>218</a:t>
            </a:r>
          </a:p>
        </p:txBody>
      </p:sp>
      <p:sp>
        <p:nvSpPr>
          <p:cNvPr id="61" name="Rectangle 60">
            <a:extLst>
              <a:ext uri="{FF2B5EF4-FFF2-40B4-BE49-F238E27FC236}">
                <a16:creationId xmlns:a16="http://schemas.microsoft.com/office/drawing/2014/main" id="{1FDCCC15-7DDA-4C27-A66A-86FEF3CE0FDB}"/>
              </a:ext>
            </a:extLst>
          </p:cNvPr>
          <p:cNvSpPr/>
          <p:nvPr userDrawn="1"/>
        </p:nvSpPr>
        <p:spPr>
          <a:xfrm>
            <a:off x="2999643" y="4301273"/>
            <a:ext cx="839614" cy="411225"/>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62" name="Rectangle 61">
            <a:extLst>
              <a:ext uri="{FF2B5EF4-FFF2-40B4-BE49-F238E27FC236}">
                <a16:creationId xmlns:a16="http://schemas.microsoft.com/office/drawing/2014/main" id="{E6A7B705-A81A-45EE-B7F8-A08C39775723}"/>
              </a:ext>
            </a:extLst>
          </p:cNvPr>
          <p:cNvSpPr/>
          <p:nvPr userDrawn="1"/>
        </p:nvSpPr>
        <p:spPr>
          <a:xfrm>
            <a:off x="2999643" y="4809441"/>
            <a:ext cx="839614" cy="411225"/>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63" name="Rectangle 62">
            <a:extLst>
              <a:ext uri="{FF2B5EF4-FFF2-40B4-BE49-F238E27FC236}">
                <a16:creationId xmlns:a16="http://schemas.microsoft.com/office/drawing/2014/main" id="{70C56EF7-AC83-449B-8CC3-F1D314081B92}"/>
              </a:ext>
            </a:extLst>
          </p:cNvPr>
          <p:cNvSpPr/>
          <p:nvPr userDrawn="1"/>
        </p:nvSpPr>
        <p:spPr>
          <a:xfrm>
            <a:off x="2999643" y="5324001"/>
            <a:ext cx="839614" cy="411225"/>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accent3"/>
                </a:solidFill>
              </a:rPr>
              <a:t>99</a:t>
            </a:r>
          </a:p>
          <a:p>
            <a:pPr algn="ctr"/>
            <a:r>
              <a:rPr lang="en-GB" sz="800" dirty="0">
                <a:solidFill>
                  <a:schemeClr val="accent3"/>
                </a:solidFill>
              </a:rPr>
              <a:t>235</a:t>
            </a:r>
          </a:p>
          <a:p>
            <a:pPr algn="ctr"/>
            <a:r>
              <a:rPr lang="en-GB" sz="800" dirty="0">
                <a:solidFill>
                  <a:schemeClr val="accent3"/>
                </a:solidFill>
              </a:rPr>
              <a:t>218</a:t>
            </a:r>
          </a:p>
        </p:txBody>
      </p:sp>
      <p:grpSp>
        <p:nvGrpSpPr>
          <p:cNvPr id="65" name="Group 64">
            <a:extLst>
              <a:ext uri="{FF2B5EF4-FFF2-40B4-BE49-F238E27FC236}">
                <a16:creationId xmlns:a16="http://schemas.microsoft.com/office/drawing/2014/main" id="{34556660-1591-47B1-B18E-F2FCE5FDCA50}"/>
              </a:ext>
            </a:extLst>
          </p:cNvPr>
          <p:cNvGrpSpPr/>
          <p:nvPr userDrawn="1"/>
        </p:nvGrpSpPr>
        <p:grpSpPr>
          <a:xfrm>
            <a:off x="3971416" y="2341846"/>
            <a:ext cx="1253995" cy="3303408"/>
            <a:chOff x="2169429" y="1756308"/>
            <a:chExt cx="2286000" cy="3303408"/>
          </a:xfrm>
        </p:grpSpPr>
        <p:sp>
          <p:nvSpPr>
            <p:cNvPr id="66" name="TextBox 65">
              <a:extLst>
                <a:ext uri="{FF2B5EF4-FFF2-40B4-BE49-F238E27FC236}">
                  <a16:creationId xmlns:a16="http://schemas.microsoft.com/office/drawing/2014/main" id="{C1242448-F6EA-445E-86F6-56F1F6B8DCA0}"/>
                </a:ext>
              </a:extLst>
            </p:cNvPr>
            <p:cNvSpPr txBox="1"/>
            <p:nvPr userDrawn="1"/>
          </p:nvSpPr>
          <p:spPr>
            <a:xfrm>
              <a:off x="2169429" y="2778422"/>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Pink</a:t>
              </a:r>
            </a:p>
          </p:txBody>
        </p:sp>
        <p:sp>
          <p:nvSpPr>
            <p:cNvPr id="67" name="TextBox 66">
              <a:extLst>
                <a:ext uri="{FF2B5EF4-FFF2-40B4-BE49-F238E27FC236}">
                  <a16:creationId xmlns:a16="http://schemas.microsoft.com/office/drawing/2014/main" id="{F9F2D96E-0391-44D3-9D85-C49CD2682224}"/>
                </a:ext>
              </a:extLst>
            </p:cNvPr>
            <p:cNvSpPr txBox="1"/>
            <p:nvPr userDrawn="1"/>
          </p:nvSpPr>
          <p:spPr>
            <a:xfrm>
              <a:off x="2169429" y="1756308"/>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Purple</a:t>
              </a:r>
            </a:p>
          </p:txBody>
        </p:sp>
        <p:sp>
          <p:nvSpPr>
            <p:cNvPr id="68" name="TextBox 67">
              <a:extLst>
                <a:ext uri="{FF2B5EF4-FFF2-40B4-BE49-F238E27FC236}">
                  <a16:creationId xmlns:a16="http://schemas.microsoft.com/office/drawing/2014/main" id="{712A9094-C141-4137-91C8-07CDF0270449}"/>
                </a:ext>
              </a:extLst>
            </p:cNvPr>
            <p:cNvSpPr txBox="1"/>
            <p:nvPr userDrawn="1"/>
          </p:nvSpPr>
          <p:spPr>
            <a:xfrm>
              <a:off x="2169429" y="3289479"/>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Pink</a:t>
              </a:r>
            </a:p>
          </p:txBody>
        </p:sp>
        <p:sp>
          <p:nvSpPr>
            <p:cNvPr id="69" name="TextBox 68">
              <a:extLst>
                <a:ext uri="{FF2B5EF4-FFF2-40B4-BE49-F238E27FC236}">
                  <a16:creationId xmlns:a16="http://schemas.microsoft.com/office/drawing/2014/main" id="{A455B7B5-73DE-46AF-B400-88997B50AD80}"/>
                </a:ext>
              </a:extLst>
            </p:cNvPr>
            <p:cNvSpPr txBox="1"/>
            <p:nvPr userDrawn="1"/>
          </p:nvSpPr>
          <p:spPr>
            <a:xfrm>
              <a:off x="2169429" y="3800536"/>
              <a:ext cx="2286000" cy="237066"/>
            </a:xfrm>
            <a:prstGeom prst="rect">
              <a:avLst/>
            </a:prstGeom>
            <a:noFill/>
          </p:spPr>
          <p:txBody>
            <a:bodyPr wrap="square" lIns="54610" tIns="54610" rIns="54610" bIns="54610" rtlCol="0" anchor="ctr">
              <a:noAutofit/>
            </a:bodyPr>
            <a:lstStyle/>
            <a:p>
              <a:pPr algn="l">
                <a:spcAft>
                  <a:spcPts val="600"/>
                </a:spcAft>
              </a:pPr>
              <a:r>
                <a:rPr lang="en-GB" sz="1000" dirty="0"/>
                <a:t>Dark Green</a:t>
              </a:r>
            </a:p>
          </p:txBody>
        </p:sp>
        <p:sp>
          <p:nvSpPr>
            <p:cNvPr id="70" name="TextBox 69">
              <a:extLst>
                <a:ext uri="{FF2B5EF4-FFF2-40B4-BE49-F238E27FC236}">
                  <a16:creationId xmlns:a16="http://schemas.microsoft.com/office/drawing/2014/main" id="{2B4C4881-6213-41A5-AC03-CCE78498A9AE}"/>
                </a:ext>
              </a:extLst>
            </p:cNvPr>
            <p:cNvSpPr txBox="1"/>
            <p:nvPr userDrawn="1"/>
          </p:nvSpPr>
          <p:spPr>
            <a:xfrm>
              <a:off x="2169429" y="2267365"/>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Purple</a:t>
              </a:r>
            </a:p>
          </p:txBody>
        </p:sp>
        <p:sp>
          <p:nvSpPr>
            <p:cNvPr id="71" name="TextBox 70">
              <a:extLst>
                <a:ext uri="{FF2B5EF4-FFF2-40B4-BE49-F238E27FC236}">
                  <a16:creationId xmlns:a16="http://schemas.microsoft.com/office/drawing/2014/main" id="{940387EA-5FDE-4F6F-BAF2-604549CCD0F0}"/>
                </a:ext>
              </a:extLst>
            </p:cNvPr>
            <p:cNvSpPr txBox="1"/>
            <p:nvPr userDrawn="1"/>
          </p:nvSpPr>
          <p:spPr>
            <a:xfrm>
              <a:off x="2169429" y="4311593"/>
              <a:ext cx="2286000" cy="237066"/>
            </a:xfrm>
            <a:prstGeom prst="rect">
              <a:avLst/>
            </a:prstGeom>
            <a:noFill/>
          </p:spPr>
          <p:txBody>
            <a:bodyPr wrap="square" lIns="54610" tIns="54610" rIns="54610" bIns="54610" rtlCol="0" anchor="ctr">
              <a:noAutofit/>
            </a:bodyPr>
            <a:lstStyle/>
            <a:p>
              <a:pPr algn="l">
                <a:spcAft>
                  <a:spcPts val="600"/>
                </a:spcAft>
              </a:pPr>
              <a:r>
                <a:rPr lang="en-GB" sz="1000" dirty="0"/>
                <a:t>Green</a:t>
              </a:r>
            </a:p>
          </p:txBody>
        </p:sp>
        <p:sp>
          <p:nvSpPr>
            <p:cNvPr id="72" name="TextBox 71">
              <a:extLst>
                <a:ext uri="{FF2B5EF4-FFF2-40B4-BE49-F238E27FC236}">
                  <a16:creationId xmlns:a16="http://schemas.microsoft.com/office/drawing/2014/main" id="{A92671DE-F6BD-48CB-B11C-208DD1F1CCB3}"/>
                </a:ext>
              </a:extLst>
            </p:cNvPr>
            <p:cNvSpPr txBox="1"/>
            <p:nvPr userDrawn="1"/>
          </p:nvSpPr>
          <p:spPr>
            <a:xfrm>
              <a:off x="2169429" y="4822650"/>
              <a:ext cx="2286000" cy="237066"/>
            </a:xfrm>
            <a:prstGeom prst="rect">
              <a:avLst/>
            </a:prstGeom>
            <a:noFill/>
          </p:spPr>
          <p:txBody>
            <a:bodyPr wrap="square" lIns="54610" tIns="54610" rIns="54610" bIns="54610" rtlCol="0" anchor="ctr">
              <a:noAutofit/>
            </a:bodyPr>
            <a:lstStyle/>
            <a:p>
              <a:pPr algn="l">
                <a:spcAft>
                  <a:spcPts val="600"/>
                </a:spcAft>
              </a:pPr>
              <a:r>
                <a:rPr lang="en-GB" sz="1000" dirty="0"/>
                <a:t>Light Green</a:t>
              </a:r>
            </a:p>
          </p:txBody>
        </p:sp>
      </p:grpSp>
      <p:sp>
        <p:nvSpPr>
          <p:cNvPr id="74" name="Rectangle 73">
            <a:extLst>
              <a:ext uri="{FF2B5EF4-FFF2-40B4-BE49-F238E27FC236}">
                <a16:creationId xmlns:a16="http://schemas.microsoft.com/office/drawing/2014/main" id="{35C7B945-9627-4D94-B008-C987FEA96972}"/>
              </a:ext>
            </a:extLst>
          </p:cNvPr>
          <p:cNvSpPr/>
          <p:nvPr userDrawn="1"/>
        </p:nvSpPr>
        <p:spPr>
          <a:xfrm>
            <a:off x="5232206" y="1731971"/>
            <a:ext cx="839614" cy="41122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51</a:t>
            </a:r>
          </a:p>
          <a:p>
            <a:pPr algn="ctr"/>
            <a:r>
              <a:rPr lang="en-GB" sz="800" dirty="0">
                <a:solidFill>
                  <a:schemeClr val="bg1"/>
                </a:solidFill>
              </a:rPr>
              <a:t>51</a:t>
            </a:r>
          </a:p>
          <a:p>
            <a:pPr algn="ctr"/>
            <a:r>
              <a:rPr lang="en-GB" sz="800" dirty="0">
                <a:solidFill>
                  <a:schemeClr val="bg1"/>
                </a:solidFill>
              </a:rPr>
              <a:t>51</a:t>
            </a:r>
          </a:p>
        </p:txBody>
      </p:sp>
      <p:sp>
        <p:nvSpPr>
          <p:cNvPr id="75" name="Rectangle 74">
            <a:extLst>
              <a:ext uri="{FF2B5EF4-FFF2-40B4-BE49-F238E27FC236}">
                <a16:creationId xmlns:a16="http://schemas.microsoft.com/office/drawing/2014/main" id="{AEB1F170-4966-4AAF-ABAA-3D2A0369F7FA}"/>
              </a:ext>
            </a:extLst>
          </p:cNvPr>
          <p:cNvSpPr/>
          <p:nvPr userDrawn="1"/>
        </p:nvSpPr>
        <p:spPr>
          <a:xfrm>
            <a:off x="5232206" y="2246533"/>
            <a:ext cx="839614" cy="411225"/>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a:p>
            <a:pPr algn="ctr"/>
            <a:endParaRPr lang="en-GB" sz="800" dirty="0">
              <a:solidFill>
                <a:schemeClr val="bg1"/>
              </a:solidFill>
            </a:endParaRPr>
          </a:p>
        </p:txBody>
      </p:sp>
      <p:sp>
        <p:nvSpPr>
          <p:cNvPr id="76" name="TextBox 75">
            <a:extLst>
              <a:ext uri="{FF2B5EF4-FFF2-40B4-BE49-F238E27FC236}">
                <a16:creationId xmlns:a16="http://schemas.microsoft.com/office/drawing/2014/main" id="{7033C2B2-E4D1-4420-8509-EC1E2C80321F}"/>
              </a:ext>
            </a:extLst>
          </p:cNvPr>
          <p:cNvSpPr txBox="1"/>
          <p:nvPr userDrawn="1"/>
        </p:nvSpPr>
        <p:spPr>
          <a:xfrm>
            <a:off x="5225411" y="1330325"/>
            <a:ext cx="1545229" cy="307777"/>
          </a:xfrm>
          <a:prstGeom prst="rect">
            <a:avLst/>
          </a:prstGeom>
          <a:noFill/>
        </p:spPr>
        <p:txBody>
          <a:bodyPr wrap="square" lIns="0" tIns="0" rIns="0" bIns="0" rtlCol="0">
            <a:spAutoFit/>
          </a:bodyPr>
          <a:lstStyle/>
          <a:p>
            <a:pPr algn="l">
              <a:spcAft>
                <a:spcPts val="600"/>
              </a:spcAft>
            </a:pPr>
            <a:r>
              <a:rPr lang="en-US" sz="1000" b="1" dirty="0">
                <a:solidFill>
                  <a:sysClr val="windowText" lastClr="000000"/>
                </a:solidFill>
              </a:rPr>
              <a:t>Neutrals for infographics and charts only </a:t>
            </a:r>
          </a:p>
        </p:txBody>
      </p:sp>
      <p:sp>
        <p:nvSpPr>
          <p:cNvPr id="77" name="Rectangle 76">
            <a:extLst>
              <a:ext uri="{FF2B5EF4-FFF2-40B4-BE49-F238E27FC236}">
                <a16:creationId xmlns:a16="http://schemas.microsoft.com/office/drawing/2014/main" id="{9BFC6FF0-9D30-4829-A667-26B9E6467077}"/>
              </a:ext>
            </a:extLst>
          </p:cNvPr>
          <p:cNvSpPr/>
          <p:nvPr userDrawn="1"/>
        </p:nvSpPr>
        <p:spPr>
          <a:xfrm>
            <a:off x="5232206" y="2761094"/>
            <a:ext cx="839614" cy="411225"/>
          </a:xfrm>
          <a:prstGeom prst="rect">
            <a:avLst/>
          </a:prstGeom>
          <a:solidFill>
            <a:srgbClr val="98989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152</a:t>
            </a:r>
          </a:p>
          <a:p>
            <a:pPr algn="ctr"/>
            <a:r>
              <a:rPr lang="en-GB" sz="800" dirty="0">
                <a:solidFill>
                  <a:schemeClr val="bg1"/>
                </a:solidFill>
              </a:rPr>
              <a:t>152</a:t>
            </a:r>
          </a:p>
          <a:p>
            <a:pPr algn="ctr"/>
            <a:r>
              <a:rPr lang="en-GB" sz="800" dirty="0">
                <a:solidFill>
                  <a:schemeClr val="bg1"/>
                </a:solidFill>
              </a:rPr>
              <a:t>152</a:t>
            </a:r>
          </a:p>
        </p:txBody>
      </p:sp>
      <p:sp>
        <p:nvSpPr>
          <p:cNvPr id="78" name="Rectangle 77">
            <a:extLst>
              <a:ext uri="{FF2B5EF4-FFF2-40B4-BE49-F238E27FC236}">
                <a16:creationId xmlns:a16="http://schemas.microsoft.com/office/drawing/2014/main" id="{AF40F7A4-A491-46D0-AC78-F38FB368D987}"/>
              </a:ext>
            </a:extLst>
          </p:cNvPr>
          <p:cNvSpPr/>
          <p:nvPr userDrawn="1"/>
        </p:nvSpPr>
        <p:spPr>
          <a:xfrm>
            <a:off x="5232206" y="3275656"/>
            <a:ext cx="839614" cy="411225"/>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178</a:t>
            </a:r>
          </a:p>
          <a:p>
            <a:pPr algn="ctr"/>
            <a:r>
              <a:rPr lang="en-GB" sz="800" dirty="0">
                <a:solidFill>
                  <a:sysClr val="windowText" lastClr="000000"/>
                </a:solidFill>
              </a:rPr>
              <a:t>178</a:t>
            </a:r>
          </a:p>
          <a:p>
            <a:pPr algn="ctr"/>
            <a:r>
              <a:rPr lang="en-GB" sz="800" dirty="0">
                <a:solidFill>
                  <a:sysClr val="windowText" lastClr="000000"/>
                </a:solidFill>
              </a:rPr>
              <a:t>178</a:t>
            </a:r>
          </a:p>
        </p:txBody>
      </p:sp>
      <p:sp>
        <p:nvSpPr>
          <p:cNvPr id="79" name="Rectangle 78">
            <a:extLst>
              <a:ext uri="{FF2B5EF4-FFF2-40B4-BE49-F238E27FC236}">
                <a16:creationId xmlns:a16="http://schemas.microsoft.com/office/drawing/2014/main" id="{E22CE48C-CD62-438B-AF1B-E80398CE41CF}"/>
              </a:ext>
            </a:extLst>
          </p:cNvPr>
          <p:cNvSpPr/>
          <p:nvPr userDrawn="1"/>
        </p:nvSpPr>
        <p:spPr>
          <a:xfrm>
            <a:off x="5232206" y="3790216"/>
            <a:ext cx="839614" cy="411225"/>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229</a:t>
            </a:r>
          </a:p>
          <a:p>
            <a:pPr algn="ctr"/>
            <a:r>
              <a:rPr lang="en-GB" sz="800" dirty="0">
                <a:solidFill>
                  <a:schemeClr val="tx1"/>
                </a:solidFill>
              </a:rPr>
              <a:t>229</a:t>
            </a:r>
          </a:p>
          <a:p>
            <a:pPr algn="ctr"/>
            <a:r>
              <a:rPr lang="en-GB" sz="800" dirty="0">
                <a:solidFill>
                  <a:schemeClr val="tx1"/>
                </a:solidFill>
              </a:rPr>
              <a:t>229</a:t>
            </a:r>
          </a:p>
        </p:txBody>
      </p:sp>
      <p:sp>
        <p:nvSpPr>
          <p:cNvPr id="83" name="TextBox 82">
            <a:extLst>
              <a:ext uri="{FF2B5EF4-FFF2-40B4-BE49-F238E27FC236}">
                <a16:creationId xmlns:a16="http://schemas.microsoft.com/office/drawing/2014/main" id="{BFA814C9-BD96-4348-B664-2AD4A5DAAB12}"/>
              </a:ext>
            </a:extLst>
          </p:cNvPr>
          <p:cNvSpPr txBox="1"/>
          <p:nvPr userDrawn="1"/>
        </p:nvSpPr>
        <p:spPr>
          <a:xfrm>
            <a:off x="6203979" y="2852903"/>
            <a:ext cx="1253995" cy="237066"/>
          </a:xfrm>
          <a:prstGeom prst="rect">
            <a:avLst/>
          </a:prstGeom>
          <a:noFill/>
        </p:spPr>
        <p:txBody>
          <a:bodyPr wrap="square" lIns="54610" tIns="54610" rIns="54610" bIns="54610" rtlCol="0" anchor="ctr">
            <a:noAutofit/>
          </a:bodyPr>
          <a:lstStyle/>
          <a:p>
            <a:pPr algn="l">
              <a:spcAft>
                <a:spcPts val="600"/>
              </a:spcAft>
            </a:pPr>
            <a:r>
              <a:rPr lang="en-GB" sz="1000" dirty="0"/>
              <a:t>Grey 3</a:t>
            </a:r>
          </a:p>
        </p:txBody>
      </p:sp>
      <p:sp>
        <p:nvSpPr>
          <p:cNvPr id="84" name="TextBox 83">
            <a:extLst>
              <a:ext uri="{FF2B5EF4-FFF2-40B4-BE49-F238E27FC236}">
                <a16:creationId xmlns:a16="http://schemas.microsoft.com/office/drawing/2014/main" id="{B38E8C09-0782-4E70-887B-080A8FC240A9}"/>
              </a:ext>
            </a:extLst>
          </p:cNvPr>
          <p:cNvSpPr txBox="1"/>
          <p:nvPr userDrawn="1"/>
        </p:nvSpPr>
        <p:spPr>
          <a:xfrm>
            <a:off x="6203979" y="1830789"/>
            <a:ext cx="1253995" cy="237066"/>
          </a:xfrm>
          <a:prstGeom prst="rect">
            <a:avLst/>
          </a:prstGeom>
          <a:noFill/>
        </p:spPr>
        <p:txBody>
          <a:bodyPr wrap="square" lIns="54610" tIns="54610" rIns="54610" bIns="54610" rtlCol="0" anchor="ctr">
            <a:noAutofit/>
          </a:bodyPr>
          <a:lstStyle/>
          <a:p>
            <a:pPr algn="l">
              <a:spcAft>
                <a:spcPts val="600"/>
              </a:spcAft>
            </a:pPr>
            <a:r>
              <a:rPr lang="en-GB" sz="1000" dirty="0"/>
              <a:t>Grey 1</a:t>
            </a:r>
          </a:p>
        </p:txBody>
      </p:sp>
      <p:sp>
        <p:nvSpPr>
          <p:cNvPr id="85" name="TextBox 84">
            <a:extLst>
              <a:ext uri="{FF2B5EF4-FFF2-40B4-BE49-F238E27FC236}">
                <a16:creationId xmlns:a16="http://schemas.microsoft.com/office/drawing/2014/main" id="{7C3E17E9-EAB5-401D-99B5-E01BBCBAAE59}"/>
              </a:ext>
            </a:extLst>
          </p:cNvPr>
          <p:cNvSpPr txBox="1"/>
          <p:nvPr userDrawn="1"/>
        </p:nvSpPr>
        <p:spPr>
          <a:xfrm>
            <a:off x="6203979" y="3363960"/>
            <a:ext cx="1253995" cy="237066"/>
          </a:xfrm>
          <a:prstGeom prst="rect">
            <a:avLst/>
          </a:prstGeom>
          <a:noFill/>
        </p:spPr>
        <p:txBody>
          <a:bodyPr wrap="square" lIns="54610" tIns="54610" rIns="54610" bIns="54610" rtlCol="0" anchor="ctr">
            <a:noAutofit/>
          </a:bodyPr>
          <a:lstStyle/>
          <a:p>
            <a:pPr algn="l">
              <a:spcAft>
                <a:spcPts val="600"/>
              </a:spcAft>
            </a:pPr>
            <a:r>
              <a:rPr lang="en-GB" sz="1000" dirty="0"/>
              <a:t>Grey 4</a:t>
            </a:r>
          </a:p>
        </p:txBody>
      </p:sp>
      <p:sp>
        <p:nvSpPr>
          <p:cNvPr id="86" name="TextBox 85">
            <a:extLst>
              <a:ext uri="{FF2B5EF4-FFF2-40B4-BE49-F238E27FC236}">
                <a16:creationId xmlns:a16="http://schemas.microsoft.com/office/drawing/2014/main" id="{DA95C41B-9591-4042-8AC0-03DBDA91FD18}"/>
              </a:ext>
            </a:extLst>
          </p:cNvPr>
          <p:cNvSpPr txBox="1"/>
          <p:nvPr userDrawn="1"/>
        </p:nvSpPr>
        <p:spPr>
          <a:xfrm>
            <a:off x="6203979" y="3875017"/>
            <a:ext cx="1253995" cy="237066"/>
          </a:xfrm>
          <a:prstGeom prst="rect">
            <a:avLst/>
          </a:prstGeom>
          <a:noFill/>
        </p:spPr>
        <p:txBody>
          <a:bodyPr wrap="square" lIns="54610" tIns="54610" rIns="54610" bIns="54610" rtlCol="0" anchor="ctr">
            <a:noAutofit/>
          </a:bodyPr>
          <a:lstStyle/>
          <a:p>
            <a:pPr algn="l">
              <a:spcAft>
                <a:spcPts val="600"/>
              </a:spcAft>
            </a:pPr>
            <a:r>
              <a:rPr lang="en-GB" sz="1000" dirty="0"/>
              <a:t>Grey 5</a:t>
            </a:r>
          </a:p>
        </p:txBody>
      </p:sp>
      <p:sp>
        <p:nvSpPr>
          <p:cNvPr id="87" name="TextBox 86">
            <a:extLst>
              <a:ext uri="{FF2B5EF4-FFF2-40B4-BE49-F238E27FC236}">
                <a16:creationId xmlns:a16="http://schemas.microsoft.com/office/drawing/2014/main" id="{C924189F-5F86-46B9-810F-1AF60243011B}"/>
              </a:ext>
            </a:extLst>
          </p:cNvPr>
          <p:cNvSpPr txBox="1"/>
          <p:nvPr userDrawn="1"/>
        </p:nvSpPr>
        <p:spPr>
          <a:xfrm>
            <a:off x="6203979" y="2341846"/>
            <a:ext cx="1253995" cy="237066"/>
          </a:xfrm>
          <a:prstGeom prst="rect">
            <a:avLst/>
          </a:prstGeom>
          <a:noFill/>
        </p:spPr>
        <p:txBody>
          <a:bodyPr wrap="square" lIns="54610" tIns="54610" rIns="54610" bIns="54610" rtlCol="0" anchor="ctr">
            <a:noAutofit/>
          </a:bodyPr>
          <a:lstStyle/>
          <a:p>
            <a:pPr algn="l">
              <a:spcAft>
                <a:spcPts val="600"/>
              </a:spcAft>
            </a:pPr>
            <a:r>
              <a:rPr lang="en-GB" sz="1000" dirty="0"/>
              <a:t>Grey 2</a:t>
            </a:r>
          </a:p>
        </p:txBody>
      </p:sp>
      <p:sp>
        <p:nvSpPr>
          <p:cNvPr id="52" name="Rectangle 51">
            <a:extLst>
              <a:ext uri="{FF2B5EF4-FFF2-40B4-BE49-F238E27FC236}">
                <a16:creationId xmlns:a16="http://schemas.microsoft.com/office/drawing/2014/main" id="{4ACB48A6-B340-401D-8994-A0E53291AC9B}"/>
              </a:ext>
            </a:extLst>
          </p:cNvPr>
          <p:cNvSpPr/>
          <p:nvPr userDrawn="1"/>
        </p:nvSpPr>
        <p:spPr>
          <a:xfrm>
            <a:off x="7170486" y="2656172"/>
            <a:ext cx="839614" cy="411225"/>
          </a:xfrm>
          <a:prstGeom prst="rect">
            <a:avLst/>
          </a:prstGeom>
          <a:gradFill>
            <a:gsLst>
              <a:gs pos="100000">
                <a:schemeClr val="accent1"/>
              </a:gs>
              <a:gs pos="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3" name="Rectangle 52">
            <a:extLst>
              <a:ext uri="{FF2B5EF4-FFF2-40B4-BE49-F238E27FC236}">
                <a16:creationId xmlns:a16="http://schemas.microsoft.com/office/drawing/2014/main" id="{26F71474-A782-4BB1-8B9F-8DCCEAF88E0C}"/>
              </a:ext>
            </a:extLst>
          </p:cNvPr>
          <p:cNvSpPr/>
          <p:nvPr userDrawn="1"/>
        </p:nvSpPr>
        <p:spPr>
          <a:xfrm>
            <a:off x="9170077" y="2656172"/>
            <a:ext cx="839614" cy="411225"/>
          </a:xfrm>
          <a:prstGeom prst="rect">
            <a:avLst/>
          </a:prstGeom>
          <a:gradFill>
            <a:gsLst>
              <a:gs pos="100000">
                <a:srgbClr val="ACEAFF"/>
              </a:gs>
              <a:gs pos="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endParaRPr lang="en-GB" sz="800" dirty="0">
              <a:solidFill>
                <a:schemeClr val="bg1"/>
              </a:solidFill>
            </a:endParaRPr>
          </a:p>
        </p:txBody>
      </p:sp>
      <p:sp>
        <p:nvSpPr>
          <p:cNvPr id="54" name="TextBox 53">
            <a:extLst>
              <a:ext uri="{FF2B5EF4-FFF2-40B4-BE49-F238E27FC236}">
                <a16:creationId xmlns:a16="http://schemas.microsoft.com/office/drawing/2014/main" id="{2102BFCC-8EF9-4273-ADB0-A655CD827F66}"/>
              </a:ext>
            </a:extLst>
          </p:cNvPr>
          <p:cNvSpPr txBox="1"/>
          <p:nvPr userDrawn="1"/>
        </p:nvSpPr>
        <p:spPr>
          <a:xfrm>
            <a:off x="8028290" y="2743862"/>
            <a:ext cx="1568421" cy="237066"/>
          </a:xfrm>
          <a:prstGeom prst="rect">
            <a:avLst/>
          </a:prstGeom>
          <a:noFill/>
        </p:spPr>
        <p:txBody>
          <a:bodyPr wrap="square" lIns="54610" tIns="54610" rIns="54610" bIns="54610" rtlCol="0" anchor="ctr">
            <a:noAutofit/>
          </a:bodyPr>
          <a:lstStyle/>
          <a:p>
            <a:pPr algn="l">
              <a:spcAft>
                <a:spcPts val="600"/>
              </a:spcAft>
            </a:pPr>
            <a:r>
              <a:rPr lang="en-GB" sz="1000" dirty="0"/>
              <a:t>Purple/</a:t>
            </a:r>
            <a:br>
              <a:rPr lang="en-GB" sz="1000" dirty="0"/>
            </a:br>
            <a:r>
              <a:rPr lang="en-GB" sz="1000" dirty="0"/>
              <a:t>Cobalt gradient</a:t>
            </a:r>
          </a:p>
        </p:txBody>
      </p:sp>
      <p:sp>
        <p:nvSpPr>
          <p:cNvPr id="55" name="TextBox 54">
            <a:extLst>
              <a:ext uri="{FF2B5EF4-FFF2-40B4-BE49-F238E27FC236}">
                <a16:creationId xmlns:a16="http://schemas.microsoft.com/office/drawing/2014/main" id="{02D8D802-07C6-434C-B36C-582D2F2FAF7C}"/>
              </a:ext>
            </a:extLst>
          </p:cNvPr>
          <p:cNvSpPr txBox="1"/>
          <p:nvPr userDrawn="1"/>
        </p:nvSpPr>
        <p:spPr>
          <a:xfrm>
            <a:off x="10053992" y="2743862"/>
            <a:ext cx="1709098" cy="237066"/>
          </a:xfrm>
          <a:prstGeom prst="rect">
            <a:avLst/>
          </a:prstGeom>
          <a:noFill/>
        </p:spPr>
        <p:txBody>
          <a:bodyPr wrap="square" lIns="54610" tIns="54610" rIns="54610" bIns="54610" rtlCol="0" anchor="ctr">
            <a:noAutofit/>
          </a:bodyPr>
          <a:lstStyle/>
          <a:p>
            <a:pPr algn="l">
              <a:spcAft>
                <a:spcPts val="600"/>
              </a:spcAft>
            </a:pPr>
            <a:r>
              <a:rPr lang="en-GB" sz="1000" dirty="0"/>
              <a:t>Pacific/</a:t>
            </a:r>
            <a:br>
              <a:rPr lang="en-GB" sz="1000" dirty="0"/>
            </a:br>
            <a:r>
              <a:rPr lang="en-GB" sz="1000" dirty="0"/>
              <a:t>Light Blue gradient</a:t>
            </a:r>
          </a:p>
        </p:txBody>
      </p:sp>
      <p:sp>
        <p:nvSpPr>
          <p:cNvPr id="56" name="TextBox 55">
            <a:extLst>
              <a:ext uri="{FF2B5EF4-FFF2-40B4-BE49-F238E27FC236}">
                <a16:creationId xmlns:a16="http://schemas.microsoft.com/office/drawing/2014/main" id="{F56630A0-1CC3-4558-99F3-72A9846C3FA4}"/>
              </a:ext>
            </a:extLst>
          </p:cNvPr>
          <p:cNvSpPr txBox="1"/>
          <p:nvPr userDrawn="1"/>
        </p:nvSpPr>
        <p:spPr>
          <a:xfrm>
            <a:off x="7146554" y="1298952"/>
            <a:ext cx="4047046" cy="1269578"/>
          </a:xfrm>
          <a:prstGeom prst="rect">
            <a:avLst/>
          </a:prstGeom>
          <a:noFill/>
        </p:spPr>
        <p:txBody>
          <a:bodyPr wrap="square" lIns="0" tIns="0" rIns="0" bIns="0" rtlCol="0">
            <a:spAutoFit/>
          </a:bodyPr>
          <a:lstStyle/>
          <a:p>
            <a:pPr algn="l">
              <a:spcAft>
                <a:spcPts val="300"/>
              </a:spcAft>
            </a:pPr>
            <a:r>
              <a:rPr lang="en-US" sz="1000" b="1" dirty="0">
                <a:solidFill>
                  <a:sysClr val="windowText" lastClr="000000"/>
                </a:solidFill>
              </a:rPr>
              <a:t>Gradients</a:t>
            </a:r>
          </a:p>
          <a:p>
            <a:pPr marL="171450" indent="-171450" algn="l">
              <a:spcAft>
                <a:spcPts val="300"/>
              </a:spcAft>
              <a:buFont typeface="Arial" panose="020B0604020202020204" pitchFamily="34" charset="0"/>
              <a:buChar char="•"/>
            </a:pPr>
            <a:r>
              <a:rPr lang="en-GB" sz="1000" b="0" dirty="0">
                <a:solidFill>
                  <a:sysClr val="windowText" lastClr="000000"/>
                </a:solidFill>
              </a:rPr>
              <a:t>The </a:t>
            </a:r>
            <a:r>
              <a:rPr lang="en-US" sz="1000" b="0" noProof="0" dirty="0">
                <a:solidFill>
                  <a:sysClr val="windowText" lastClr="000000"/>
                </a:solidFill>
              </a:rPr>
              <a:t>colors</a:t>
            </a:r>
            <a:r>
              <a:rPr lang="en-GB" sz="1000" b="0" dirty="0">
                <a:solidFill>
                  <a:sysClr val="windowText" lastClr="000000"/>
                </a:solidFill>
              </a:rPr>
              <a:t> are applied at both ends of the gradient, at 0% and 100% locations</a:t>
            </a:r>
          </a:p>
          <a:p>
            <a:pPr marL="171450" indent="-171450" algn="l">
              <a:spcAft>
                <a:spcPts val="300"/>
              </a:spcAft>
              <a:buFont typeface="Arial" panose="020B0604020202020204" pitchFamily="34" charset="0"/>
              <a:buChar char="•"/>
            </a:pPr>
            <a:r>
              <a:rPr lang="en-GB" sz="1000" b="0" dirty="0">
                <a:solidFill>
                  <a:sysClr val="windowText" lastClr="000000"/>
                </a:solidFill>
              </a:rPr>
              <a:t>The mid-point is at 50%</a:t>
            </a:r>
          </a:p>
          <a:p>
            <a:pPr marL="171450" indent="-171450" algn="l">
              <a:spcAft>
                <a:spcPts val="300"/>
              </a:spcAft>
              <a:buFont typeface="Arial" panose="020B0604020202020204" pitchFamily="34" charset="0"/>
              <a:buChar char="•"/>
            </a:pPr>
            <a:r>
              <a:rPr lang="en-GB" sz="1000" b="0" dirty="0">
                <a:solidFill>
                  <a:sysClr val="windowText" lastClr="000000"/>
                </a:solidFill>
              </a:rPr>
              <a:t>The gradients are used at a 0º angle</a:t>
            </a:r>
          </a:p>
          <a:p>
            <a:pPr marL="171450" indent="-171450" algn="l">
              <a:spcAft>
                <a:spcPts val="300"/>
              </a:spcAft>
              <a:buFont typeface="Arial" panose="020B0604020202020204" pitchFamily="34" charset="0"/>
              <a:buChar char="•"/>
            </a:pPr>
            <a:r>
              <a:rPr lang="en-GB" sz="1000" b="0" dirty="0">
                <a:solidFill>
                  <a:sysClr val="windowText" lastClr="000000"/>
                </a:solidFill>
              </a:rPr>
              <a:t>Use the linear gradient, never radial</a:t>
            </a:r>
          </a:p>
          <a:p>
            <a:pPr marL="171450" indent="-171450" algn="l">
              <a:spcAft>
                <a:spcPts val="300"/>
              </a:spcAft>
              <a:buFont typeface="Arial" panose="020B0604020202020204" pitchFamily="34" charset="0"/>
              <a:buChar char="•"/>
            </a:pPr>
            <a:r>
              <a:rPr lang="en-GB" sz="1000" b="0" dirty="0">
                <a:solidFill>
                  <a:sysClr val="windowText" lastClr="000000"/>
                </a:solidFill>
              </a:rPr>
              <a:t>Do not create new gradients; use only the gradients shown here</a:t>
            </a:r>
            <a:endParaRPr lang="en-US" sz="1000" b="0" dirty="0">
              <a:solidFill>
                <a:sysClr val="windowText" lastClr="000000"/>
              </a:solidFill>
            </a:endParaRPr>
          </a:p>
        </p:txBody>
      </p:sp>
      <p:sp>
        <p:nvSpPr>
          <p:cNvPr id="57" name="Rectangle 56">
            <a:extLst>
              <a:ext uri="{FF2B5EF4-FFF2-40B4-BE49-F238E27FC236}">
                <a16:creationId xmlns:a16="http://schemas.microsoft.com/office/drawing/2014/main" id="{9D5AAA1F-BD76-48F7-8C50-6E5979B9537B}"/>
              </a:ext>
            </a:extLst>
          </p:cNvPr>
          <p:cNvSpPr/>
          <p:nvPr userDrawn="1"/>
        </p:nvSpPr>
        <p:spPr>
          <a:xfrm>
            <a:off x="5225411" y="4304594"/>
            <a:ext cx="839614" cy="41122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tx1"/>
                </a:solidFill>
              </a:rPr>
              <a:t>255</a:t>
            </a:r>
          </a:p>
          <a:p>
            <a:pPr algn="ctr"/>
            <a:r>
              <a:rPr lang="en-GB" sz="800" dirty="0">
                <a:solidFill>
                  <a:schemeClr val="tx1"/>
                </a:solidFill>
              </a:rPr>
              <a:t>255</a:t>
            </a:r>
          </a:p>
          <a:p>
            <a:pPr algn="ctr"/>
            <a:r>
              <a:rPr lang="en-GB" sz="800" dirty="0">
                <a:solidFill>
                  <a:schemeClr val="tx1"/>
                </a:solidFill>
              </a:rPr>
              <a:t>255</a:t>
            </a:r>
          </a:p>
        </p:txBody>
      </p:sp>
      <p:sp>
        <p:nvSpPr>
          <p:cNvPr id="58" name="TextBox 57">
            <a:extLst>
              <a:ext uri="{FF2B5EF4-FFF2-40B4-BE49-F238E27FC236}">
                <a16:creationId xmlns:a16="http://schemas.microsoft.com/office/drawing/2014/main" id="{3485E89C-C25F-4DDF-BA6F-8600323267FE}"/>
              </a:ext>
            </a:extLst>
          </p:cNvPr>
          <p:cNvSpPr txBox="1"/>
          <p:nvPr userDrawn="1"/>
        </p:nvSpPr>
        <p:spPr>
          <a:xfrm>
            <a:off x="6197184" y="4389395"/>
            <a:ext cx="1253995" cy="237066"/>
          </a:xfrm>
          <a:prstGeom prst="rect">
            <a:avLst/>
          </a:prstGeom>
          <a:noFill/>
        </p:spPr>
        <p:txBody>
          <a:bodyPr wrap="square" lIns="54610" tIns="54610" rIns="54610" bIns="54610" rtlCol="0" anchor="ctr">
            <a:noAutofit/>
          </a:bodyPr>
          <a:lstStyle/>
          <a:p>
            <a:pPr algn="l">
              <a:spcAft>
                <a:spcPts val="600"/>
              </a:spcAft>
            </a:pPr>
            <a:r>
              <a:rPr lang="en-GB" sz="1000" dirty="0"/>
              <a:t>White</a:t>
            </a:r>
          </a:p>
        </p:txBody>
      </p:sp>
      <p:sp>
        <p:nvSpPr>
          <p:cNvPr id="73" name="TextBox 72">
            <a:extLst>
              <a:ext uri="{FF2B5EF4-FFF2-40B4-BE49-F238E27FC236}">
                <a16:creationId xmlns:a16="http://schemas.microsoft.com/office/drawing/2014/main" id="{66117D9B-6EF8-4B36-A112-FD6D19D0AE23}"/>
              </a:ext>
            </a:extLst>
          </p:cNvPr>
          <p:cNvSpPr txBox="1"/>
          <p:nvPr userDrawn="1"/>
        </p:nvSpPr>
        <p:spPr>
          <a:xfrm>
            <a:off x="7146554" y="3336981"/>
            <a:ext cx="1194238" cy="153888"/>
          </a:xfrm>
          <a:prstGeom prst="rect">
            <a:avLst/>
          </a:prstGeom>
          <a:noFill/>
        </p:spPr>
        <p:txBody>
          <a:bodyPr wrap="none" lIns="0" tIns="0" rIns="0" bIns="0" rtlCol="0">
            <a:noAutofit/>
          </a:bodyPr>
          <a:lstStyle/>
          <a:p>
            <a:pPr algn="l">
              <a:spcAft>
                <a:spcPts val="600"/>
              </a:spcAft>
            </a:pPr>
            <a:r>
              <a:rPr lang="en-US" sz="1000" b="1" dirty="0">
                <a:solidFill>
                  <a:sysClr val="windowText" lastClr="000000"/>
                </a:solidFill>
              </a:rPr>
              <a:t>Traffic Light palette</a:t>
            </a:r>
            <a:endParaRPr lang="en-US" sz="1000" b="0" dirty="0">
              <a:solidFill>
                <a:sysClr val="windowText" lastClr="000000"/>
              </a:solidFill>
            </a:endParaRPr>
          </a:p>
        </p:txBody>
      </p:sp>
      <p:sp>
        <p:nvSpPr>
          <p:cNvPr id="101" name="Rectangle 100">
            <a:extLst>
              <a:ext uri="{FF2B5EF4-FFF2-40B4-BE49-F238E27FC236}">
                <a16:creationId xmlns:a16="http://schemas.microsoft.com/office/drawing/2014/main" id="{8629CA1F-9C19-4EBE-AACF-DD30D2A7CB9D}"/>
              </a:ext>
            </a:extLst>
          </p:cNvPr>
          <p:cNvSpPr>
            <a:spLocks/>
          </p:cNvSpPr>
          <p:nvPr userDrawn="1"/>
        </p:nvSpPr>
        <p:spPr>
          <a:xfrm>
            <a:off x="9353776" y="3589581"/>
            <a:ext cx="839614" cy="411225"/>
          </a:xfrm>
          <a:prstGeom prst="rect">
            <a:avLst/>
          </a:prstGeom>
          <a:solidFill>
            <a:srgbClr val="2699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38</a:t>
            </a:r>
          </a:p>
          <a:p>
            <a:pPr algn="ctr"/>
            <a:r>
              <a:rPr lang="en-GB" sz="800" dirty="0">
                <a:solidFill>
                  <a:schemeClr val="bg1"/>
                </a:solidFill>
              </a:rPr>
              <a:t>153</a:t>
            </a:r>
          </a:p>
          <a:p>
            <a:pPr algn="ctr"/>
            <a:r>
              <a:rPr lang="en-GB" sz="800" dirty="0">
                <a:solidFill>
                  <a:schemeClr val="bg1"/>
                </a:solidFill>
              </a:rPr>
              <a:t>36</a:t>
            </a:r>
          </a:p>
        </p:txBody>
      </p:sp>
      <p:sp>
        <p:nvSpPr>
          <p:cNvPr id="102" name="Rectangle 101">
            <a:extLst>
              <a:ext uri="{FF2B5EF4-FFF2-40B4-BE49-F238E27FC236}">
                <a16:creationId xmlns:a16="http://schemas.microsoft.com/office/drawing/2014/main" id="{38F50825-9522-489D-AFE6-03DCC983AE45}"/>
              </a:ext>
            </a:extLst>
          </p:cNvPr>
          <p:cNvSpPr>
            <a:spLocks/>
          </p:cNvSpPr>
          <p:nvPr userDrawn="1"/>
        </p:nvSpPr>
        <p:spPr>
          <a:xfrm>
            <a:off x="8262131" y="3589581"/>
            <a:ext cx="839614" cy="411225"/>
          </a:xfrm>
          <a:prstGeom prst="rect">
            <a:avLst/>
          </a:prstGeom>
          <a:solidFill>
            <a:srgbClr val="F1C44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241</a:t>
            </a:r>
          </a:p>
          <a:p>
            <a:pPr algn="ctr"/>
            <a:r>
              <a:rPr lang="en-GB" sz="800" dirty="0">
                <a:solidFill>
                  <a:schemeClr val="bg1"/>
                </a:solidFill>
              </a:rPr>
              <a:t>196</a:t>
            </a:r>
          </a:p>
          <a:p>
            <a:pPr algn="ctr"/>
            <a:r>
              <a:rPr lang="en-GB" sz="800" dirty="0">
                <a:solidFill>
                  <a:schemeClr val="bg1"/>
                </a:solidFill>
              </a:rPr>
              <a:t>77</a:t>
            </a:r>
          </a:p>
        </p:txBody>
      </p:sp>
      <p:sp>
        <p:nvSpPr>
          <p:cNvPr id="103" name="Rectangle 102">
            <a:extLst>
              <a:ext uri="{FF2B5EF4-FFF2-40B4-BE49-F238E27FC236}">
                <a16:creationId xmlns:a16="http://schemas.microsoft.com/office/drawing/2014/main" id="{920DF8B8-BB57-4FAB-8303-1EA0BDA6B7F5}"/>
              </a:ext>
            </a:extLst>
          </p:cNvPr>
          <p:cNvSpPr>
            <a:spLocks/>
          </p:cNvSpPr>
          <p:nvPr userDrawn="1"/>
        </p:nvSpPr>
        <p:spPr>
          <a:xfrm>
            <a:off x="7170486" y="3589581"/>
            <a:ext cx="839614" cy="411225"/>
          </a:xfrm>
          <a:prstGeom prst="rect">
            <a:avLst/>
          </a:prstGeom>
          <a:solidFill>
            <a:srgbClr val="ED212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237</a:t>
            </a:r>
          </a:p>
          <a:p>
            <a:pPr algn="ctr"/>
            <a:r>
              <a:rPr lang="en-GB" sz="800" dirty="0">
                <a:solidFill>
                  <a:schemeClr val="bg1"/>
                </a:solidFill>
              </a:rPr>
              <a:t>33</a:t>
            </a:r>
          </a:p>
          <a:p>
            <a:pPr algn="ctr"/>
            <a:r>
              <a:rPr lang="en-GB" sz="800" dirty="0">
                <a:solidFill>
                  <a:schemeClr val="bg1"/>
                </a:solidFill>
              </a:rPr>
              <a:t>36</a:t>
            </a:r>
          </a:p>
        </p:txBody>
      </p:sp>
      <p:sp>
        <p:nvSpPr>
          <p:cNvPr id="104" name="TextBox 103">
            <a:extLst>
              <a:ext uri="{FF2B5EF4-FFF2-40B4-BE49-F238E27FC236}">
                <a16:creationId xmlns:a16="http://schemas.microsoft.com/office/drawing/2014/main" id="{0E284CC6-D89E-4E2E-9C1A-D2D015D4CCE1}"/>
              </a:ext>
            </a:extLst>
          </p:cNvPr>
          <p:cNvSpPr txBox="1"/>
          <p:nvPr userDrawn="1"/>
        </p:nvSpPr>
        <p:spPr>
          <a:xfrm>
            <a:off x="7146553" y="4285684"/>
            <a:ext cx="4159622" cy="626317"/>
          </a:xfrm>
          <a:prstGeom prst="rect">
            <a:avLst/>
          </a:prstGeom>
          <a:noFill/>
        </p:spPr>
        <p:txBody>
          <a:bodyPr wrap="square" lIns="0" tIns="0" rIns="0" bIns="0" rtlCol="0">
            <a:noAutofit/>
          </a:bodyPr>
          <a:lstStyle/>
          <a:p>
            <a:pPr algn="l">
              <a:spcAft>
                <a:spcPts val="600"/>
              </a:spcAft>
            </a:pPr>
            <a:r>
              <a:rPr lang="en-US" sz="1000" b="1" dirty="0">
                <a:solidFill>
                  <a:sysClr val="windowText" lastClr="000000"/>
                </a:solidFill>
              </a:rPr>
              <a:t>Potential chart color order</a:t>
            </a:r>
          </a:p>
          <a:p>
            <a:pPr marL="171450" indent="-171450" algn="l">
              <a:spcAft>
                <a:spcPts val="300"/>
              </a:spcAft>
              <a:buFont typeface="Arial" panose="020B0604020202020204" pitchFamily="34" charset="0"/>
              <a:buChar char="•"/>
            </a:pPr>
            <a:r>
              <a:rPr lang="en-US" sz="1000" b="0" dirty="0">
                <a:solidFill>
                  <a:sysClr val="windowText" lastClr="000000"/>
                </a:solidFill>
              </a:rPr>
              <a:t>Prioritize our blues, but they don’t have to be used all at once</a:t>
            </a:r>
          </a:p>
          <a:p>
            <a:pPr marL="171450" indent="-171450" algn="l">
              <a:spcAft>
                <a:spcPts val="300"/>
              </a:spcAft>
              <a:buFont typeface="Arial" panose="020B0604020202020204" pitchFamily="34" charset="0"/>
              <a:buChar char="•"/>
            </a:pPr>
            <a:r>
              <a:rPr lang="en-US" sz="1000" b="0" dirty="0">
                <a:solidFill>
                  <a:sysClr val="windowText" lastClr="000000"/>
                </a:solidFill>
              </a:rPr>
              <a:t>Mix light, mid and dark tones within data sets</a:t>
            </a:r>
          </a:p>
        </p:txBody>
      </p:sp>
      <p:cxnSp>
        <p:nvCxnSpPr>
          <p:cNvPr id="105" name="Straight Connector 104">
            <a:extLst>
              <a:ext uri="{FF2B5EF4-FFF2-40B4-BE49-F238E27FC236}">
                <a16:creationId xmlns:a16="http://schemas.microsoft.com/office/drawing/2014/main" id="{32E93FD9-5621-45B8-BDA7-4C88B41DB4D9}"/>
              </a:ext>
            </a:extLst>
          </p:cNvPr>
          <p:cNvCxnSpPr/>
          <p:nvPr userDrawn="1"/>
        </p:nvCxnSpPr>
        <p:spPr>
          <a:xfrm>
            <a:off x="7170486" y="324260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98F7303C-5EE8-4FA6-A437-87F2BF61E6C8}"/>
              </a:ext>
            </a:extLst>
          </p:cNvPr>
          <p:cNvCxnSpPr/>
          <p:nvPr userDrawn="1"/>
        </p:nvCxnSpPr>
        <p:spPr>
          <a:xfrm>
            <a:off x="7170486" y="4176642"/>
            <a:ext cx="402311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07" name="Group 106">
            <a:extLst>
              <a:ext uri="{FF2B5EF4-FFF2-40B4-BE49-F238E27FC236}">
                <a16:creationId xmlns:a16="http://schemas.microsoft.com/office/drawing/2014/main" id="{39C72177-73C5-408A-8C21-86379F35DFDA}"/>
              </a:ext>
            </a:extLst>
          </p:cNvPr>
          <p:cNvGrpSpPr/>
          <p:nvPr userDrawn="1"/>
        </p:nvGrpSpPr>
        <p:grpSpPr>
          <a:xfrm>
            <a:off x="7170486" y="5015319"/>
            <a:ext cx="4023114" cy="868052"/>
            <a:chOff x="6942744" y="5227726"/>
            <a:chExt cx="6397168" cy="1380293"/>
          </a:xfrm>
        </p:grpSpPr>
        <p:sp>
          <p:nvSpPr>
            <p:cNvPr id="108" name="Rectangle 107">
              <a:extLst>
                <a:ext uri="{FF2B5EF4-FFF2-40B4-BE49-F238E27FC236}">
                  <a16:creationId xmlns:a16="http://schemas.microsoft.com/office/drawing/2014/main" id="{09C4E567-3FDF-4915-8D1F-4D3869F8570F}"/>
                </a:ext>
              </a:extLst>
            </p:cNvPr>
            <p:cNvSpPr/>
            <p:nvPr userDrawn="1"/>
          </p:nvSpPr>
          <p:spPr>
            <a:xfrm>
              <a:off x="8821942" y="5227726"/>
              <a:ext cx="759576" cy="592341"/>
            </a:xfrm>
            <a:prstGeom prst="rect">
              <a:avLst/>
            </a:prstGeom>
            <a:solidFill>
              <a:srgbClr val="1E49E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30</a:t>
              </a:r>
            </a:p>
            <a:p>
              <a:pPr algn="ctr"/>
              <a:r>
                <a:rPr lang="en-GB" sz="800" dirty="0">
                  <a:solidFill>
                    <a:schemeClr val="bg1"/>
                  </a:solidFill>
                </a:rPr>
                <a:t>73</a:t>
              </a:r>
            </a:p>
            <a:p>
              <a:pPr algn="ctr"/>
              <a:r>
                <a:rPr lang="en-GB" sz="800" dirty="0">
                  <a:solidFill>
                    <a:schemeClr val="bg1"/>
                  </a:solidFill>
                </a:rPr>
                <a:t>226</a:t>
              </a:r>
            </a:p>
          </p:txBody>
        </p:sp>
        <p:sp>
          <p:nvSpPr>
            <p:cNvPr id="109" name="Rectangle 108">
              <a:extLst>
                <a:ext uri="{FF2B5EF4-FFF2-40B4-BE49-F238E27FC236}">
                  <a16:creationId xmlns:a16="http://schemas.microsoft.com/office/drawing/2014/main" id="{2DA33985-45D0-4046-B44C-8DCBCFFD86AC}"/>
                </a:ext>
              </a:extLst>
            </p:cNvPr>
            <p:cNvSpPr/>
            <p:nvPr userDrawn="1"/>
          </p:nvSpPr>
          <p:spPr>
            <a:xfrm>
              <a:off x="6942744" y="5227726"/>
              <a:ext cx="759576" cy="592341"/>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51</a:t>
              </a:r>
            </a:p>
            <a:p>
              <a:pPr algn="ctr"/>
              <a:r>
                <a:rPr lang="en-GB" sz="800" dirty="0">
                  <a:solidFill>
                    <a:schemeClr val="bg1"/>
                  </a:solidFill>
                </a:rPr>
                <a:t>141</a:t>
              </a:r>
            </a:p>
          </p:txBody>
        </p:sp>
        <p:sp>
          <p:nvSpPr>
            <p:cNvPr id="110" name="Rectangle 109">
              <a:extLst>
                <a:ext uri="{FF2B5EF4-FFF2-40B4-BE49-F238E27FC236}">
                  <a16:creationId xmlns:a16="http://schemas.microsoft.com/office/drawing/2014/main" id="{60024D76-5422-4C07-A547-F2C593130265}"/>
                </a:ext>
              </a:extLst>
            </p:cNvPr>
            <p:cNvSpPr/>
            <p:nvPr userDrawn="1"/>
          </p:nvSpPr>
          <p:spPr>
            <a:xfrm>
              <a:off x="9761541" y="5227726"/>
              <a:ext cx="759576" cy="592341"/>
            </a:xfrm>
            <a:prstGeom prst="rect">
              <a:avLst/>
            </a:prstGeom>
            <a:solidFill>
              <a:srgbClr val="76D2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118</a:t>
              </a:r>
            </a:p>
            <a:p>
              <a:pPr algn="ctr"/>
              <a:r>
                <a:rPr lang="en-GB" sz="800" dirty="0">
                  <a:solidFill>
                    <a:sysClr val="windowText" lastClr="000000"/>
                  </a:solidFill>
                </a:rPr>
                <a:t>210</a:t>
              </a:r>
            </a:p>
            <a:p>
              <a:pPr algn="ctr"/>
              <a:r>
                <a:rPr lang="en-GB" sz="800" dirty="0">
                  <a:solidFill>
                    <a:sysClr val="windowText" lastClr="000000"/>
                  </a:solidFill>
                </a:rPr>
                <a:t>255</a:t>
              </a:r>
            </a:p>
          </p:txBody>
        </p:sp>
        <p:sp>
          <p:nvSpPr>
            <p:cNvPr id="111" name="Rectangle 110">
              <a:extLst>
                <a:ext uri="{FF2B5EF4-FFF2-40B4-BE49-F238E27FC236}">
                  <a16:creationId xmlns:a16="http://schemas.microsoft.com/office/drawing/2014/main" id="{06E42AD4-4E53-43DB-966B-14EA0ED3E458}"/>
                </a:ext>
              </a:extLst>
            </p:cNvPr>
            <p:cNvSpPr/>
            <p:nvPr userDrawn="1"/>
          </p:nvSpPr>
          <p:spPr>
            <a:xfrm>
              <a:off x="11640737" y="5227726"/>
              <a:ext cx="759576" cy="592341"/>
            </a:xfrm>
            <a:prstGeom prst="rect">
              <a:avLst/>
            </a:prstGeom>
            <a:solidFill>
              <a:srgbClr val="B49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180</a:t>
              </a:r>
            </a:p>
            <a:p>
              <a:pPr algn="ctr"/>
              <a:r>
                <a:rPr lang="en-GB" sz="800" dirty="0">
                  <a:solidFill>
                    <a:schemeClr val="bg1"/>
                  </a:solidFill>
                </a:rPr>
                <a:t>151</a:t>
              </a:r>
            </a:p>
            <a:p>
              <a:pPr algn="ctr"/>
              <a:r>
                <a:rPr lang="en-GB" sz="800" dirty="0">
                  <a:solidFill>
                    <a:schemeClr val="bg1"/>
                  </a:solidFill>
                </a:rPr>
                <a:t>255</a:t>
              </a:r>
            </a:p>
          </p:txBody>
        </p:sp>
        <p:sp>
          <p:nvSpPr>
            <p:cNvPr id="112" name="Rectangle 111">
              <a:extLst>
                <a:ext uri="{FF2B5EF4-FFF2-40B4-BE49-F238E27FC236}">
                  <a16:creationId xmlns:a16="http://schemas.microsoft.com/office/drawing/2014/main" id="{3123BFF0-C9BC-4A9F-8C1A-6677CDC1F631}"/>
                </a:ext>
              </a:extLst>
            </p:cNvPr>
            <p:cNvSpPr/>
            <p:nvPr userDrawn="1"/>
          </p:nvSpPr>
          <p:spPr>
            <a:xfrm>
              <a:off x="8821942" y="6015678"/>
              <a:ext cx="759576" cy="592341"/>
            </a:xfrm>
            <a:prstGeom prst="rect">
              <a:avLst/>
            </a:prstGeom>
            <a:solidFill>
              <a:srgbClr val="FD349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253</a:t>
              </a:r>
            </a:p>
            <a:p>
              <a:pPr algn="ctr"/>
              <a:r>
                <a:rPr lang="en-GB" sz="800" dirty="0">
                  <a:solidFill>
                    <a:schemeClr val="bg1"/>
                  </a:solidFill>
                </a:rPr>
                <a:t>52</a:t>
              </a:r>
            </a:p>
            <a:p>
              <a:pPr algn="ctr"/>
              <a:r>
                <a:rPr lang="en-GB" sz="800" dirty="0">
                  <a:solidFill>
                    <a:schemeClr val="bg1"/>
                  </a:solidFill>
                </a:rPr>
                <a:t>156</a:t>
              </a:r>
            </a:p>
          </p:txBody>
        </p:sp>
        <p:sp>
          <p:nvSpPr>
            <p:cNvPr id="113" name="Rectangle 112">
              <a:extLst>
                <a:ext uri="{FF2B5EF4-FFF2-40B4-BE49-F238E27FC236}">
                  <a16:creationId xmlns:a16="http://schemas.microsoft.com/office/drawing/2014/main" id="{2B91896C-FA19-4C29-A6A4-8285D7F3418C}"/>
                </a:ext>
              </a:extLst>
            </p:cNvPr>
            <p:cNvSpPr/>
            <p:nvPr userDrawn="1"/>
          </p:nvSpPr>
          <p:spPr>
            <a:xfrm>
              <a:off x="10701139" y="5227726"/>
              <a:ext cx="759576" cy="592341"/>
            </a:xfrm>
            <a:prstGeom prst="rect">
              <a:avLst/>
            </a:prstGeom>
            <a:solidFill>
              <a:srgbClr val="7213E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114</a:t>
              </a:r>
            </a:p>
            <a:p>
              <a:pPr algn="ctr"/>
              <a:r>
                <a:rPr lang="en-GB" sz="800" dirty="0">
                  <a:solidFill>
                    <a:schemeClr val="bg1"/>
                  </a:solidFill>
                </a:rPr>
                <a:t>19</a:t>
              </a:r>
            </a:p>
            <a:p>
              <a:pPr algn="ctr"/>
              <a:r>
                <a:rPr lang="en-GB" sz="800" dirty="0">
                  <a:solidFill>
                    <a:schemeClr val="bg1"/>
                  </a:solidFill>
                </a:rPr>
                <a:t>234</a:t>
              </a:r>
            </a:p>
          </p:txBody>
        </p:sp>
        <p:sp>
          <p:nvSpPr>
            <p:cNvPr id="114" name="Rectangle 113">
              <a:extLst>
                <a:ext uri="{FF2B5EF4-FFF2-40B4-BE49-F238E27FC236}">
                  <a16:creationId xmlns:a16="http://schemas.microsoft.com/office/drawing/2014/main" id="{48E4376B-58CB-4B0E-AB7F-3AF61E7659F9}"/>
                </a:ext>
              </a:extLst>
            </p:cNvPr>
            <p:cNvSpPr/>
            <p:nvPr userDrawn="1"/>
          </p:nvSpPr>
          <p:spPr>
            <a:xfrm>
              <a:off x="9761541" y="6015678"/>
              <a:ext cx="759576" cy="592341"/>
            </a:xfrm>
            <a:prstGeom prst="rect">
              <a:avLst/>
            </a:prstGeom>
            <a:solidFill>
              <a:srgbClr val="FFA3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255</a:t>
              </a:r>
            </a:p>
            <a:p>
              <a:pPr algn="ctr"/>
              <a:r>
                <a:rPr lang="en-GB" sz="800" dirty="0">
                  <a:solidFill>
                    <a:schemeClr val="bg1"/>
                  </a:solidFill>
                </a:rPr>
                <a:t>163</a:t>
              </a:r>
            </a:p>
            <a:p>
              <a:pPr algn="ctr"/>
              <a:r>
                <a:rPr lang="en-GB" sz="800" dirty="0">
                  <a:solidFill>
                    <a:schemeClr val="bg1"/>
                  </a:solidFill>
                </a:rPr>
                <a:t>218</a:t>
              </a:r>
            </a:p>
          </p:txBody>
        </p:sp>
        <p:sp>
          <p:nvSpPr>
            <p:cNvPr id="115" name="Rectangle 114">
              <a:extLst>
                <a:ext uri="{FF2B5EF4-FFF2-40B4-BE49-F238E27FC236}">
                  <a16:creationId xmlns:a16="http://schemas.microsoft.com/office/drawing/2014/main" id="{6CCBC42E-797C-4CB6-8C59-2D6FCDDB1F33}"/>
                </a:ext>
              </a:extLst>
            </p:cNvPr>
            <p:cNvSpPr/>
            <p:nvPr userDrawn="1"/>
          </p:nvSpPr>
          <p:spPr>
            <a:xfrm>
              <a:off x="6942744" y="6015678"/>
              <a:ext cx="759576" cy="592341"/>
            </a:xfrm>
            <a:prstGeom prst="rect">
              <a:avLst/>
            </a:prstGeom>
            <a:solidFill>
              <a:srgbClr val="00C0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192</a:t>
              </a:r>
            </a:p>
            <a:p>
              <a:pPr algn="ctr"/>
              <a:r>
                <a:rPr lang="en-GB" sz="800" dirty="0">
                  <a:solidFill>
                    <a:schemeClr val="bg1"/>
                  </a:solidFill>
                </a:rPr>
                <a:t>174</a:t>
              </a:r>
            </a:p>
          </p:txBody>
        </p:sp>
        <p:sp>
          <p:nvSpPr>
            <p:cNvPr id="116" name="Rectangle 115">
              <a:extLst>
                <a:ext uri="{FF2B5EF4-FFF2-40B4-BE49-F238E27FC236}">
                  <a16:creationId xmlns:a16="http://schemas.microsoft.com/office/drawing/2014/main" id="{691DA2AF-1629-48DB-9571-C0A4059F3B38}"/>
                </a:ext>
              </a:extLst>
            </p:cNvPr>
            <p:cNvSpPr/>
            <p:nvPr userDrawn="1"/>
          </p:nvSpPr>
          <p:spPr>
            <a:xfrm>
              <a:off x="12580336" y="6015678"/>
              <a:ext cx="759576" cy="592341"/>
            </a:xfrm>
            <a:prstGeom prst="rect">
              <a:avLst/>
            </a:prstGeom>
            <a:solidFill>
              <a:srgbClr val="63EBDA"/>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ysClr val="windowText" lastClr="000000"/>
                  </a:solidFill>
                </a:rPr>
                <a:t>99</a:t>
              </a:r>
            </a:p>
            <a:p>
              <a:pPr algn="ctr"/>
              <a:r>
                <a:rPr lang="en-GB" sz="800" dirty="0">
                  <a:solidFill>
                    <a:sysClr val="windowText" lastClr="000000"/>
                  </a:solidFill>
                </a:rPr>
                <a:t>235</a:t>
              </a:r>
            </a:p>
            <a:p>
              <a:pPr algn="ctr"/>
              <a:r>
                <a:rPr lang="en-GB" sz="800" dirty="0">
                  <a:solidFill>
                    <a:sysClr val="windowText" lastClr="000000"/>
                  </a:solidFill>
                </a:rPr>
                <a:t>218</a:t>
              </a:r>
            </a:p>
          </p:txBody>
        </p:sp>
        <p:sp>
          <p:nvSpPr>
            <p:cNvPr id="117" name="Rectangle 116">
              <a:extLst>
                <a:ext uri="{FF2B5EF4-FFF2-40B4-BE49-F238E27FC236}">
                  <a16:creationId xmlns:a16="http://schemas.microsoft.com/office/drawing/2014/main" id="{7004D9F3-522B-4798-8584-5DAEBCA82D69}"/>
                </a:ext>
              </a:extLst>
            </p:cNvPr>
            <p:cNvSpPr/>
            <p:nvPr userDrawn="1"/>
          </p:nvSpPr>
          <p:spPr>
            <a:xfrm>
              <a:off x="7882343" y="5227726"/>
              <a:ext cx="759576" cy="592341"/>
            </a:xfrm>
            <a:prstGeom prst="rect">
              <a:avLst/>
            </a:prstGeom>
            <a:solidFill>
              <a:srgbClr val="00B8F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0</a:t>
              </a:r>
            </a:p>
            <a:p>
              <a:pPr algn="ctr"/>
              <a:r>
                <a:rPr lang="en-GB" sz="800" dirty="0">
                  <a:solidFill>
                    <a:schemeClr val="bg1"/>
                  </a:solidFill>
                </a:rPr>
                <a:t>184</a:t>
              </a:r>
            </a:p>
            <a:p>
              <a:pPr algn="ctr"/>
              <a:r>
                <a:rPr lang="en-GB" sz="800" dirty="0">
                  <a:solidFill>
                    <a:schemeClr val="bg1"/>
                  </a:solidFill>
                </a:rPr>
                <a:t>245</a:t>
              </a:r>
            </a:p>
          </p:txBody>
        </p:sp>
        <p:sp>
          <p:nvSpPr>
            <p:cNvPr id="118" name="Rectangle 117">
              <a:extLst>
                <a:ext uri="{FF2B5EF4-FFF2-40B4-BE49-F238E27FC236}">
                  <a16:creationId xmlns:a16="http://schemas.microsoft.com/office/drawing/2014/main" id="{DDFAE922-1756-4DBB-9867-8AF985CB3C58}"/>
                </a:ext>
              </a:extLst>
            </p:cNvPr>
            <p:cNvSpPr/>
            <p:nvPr userDrawn="1"/>
          </p:nvSpPr>
          <p:spPr>
            <a:xfrm>
              <a:off x="11640737" y="6015678"/>
              <a:ext cx="759576" cy="592341"/>
            </a:xfrm>
            <a:prstGeom prst="rect">
              <a:avLst/>
            </a:prstGeom>
            <a:solidFill>
              <a:srgbClr val="510DB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81</a:t>
              </a:r>
            </a:p>
            <a:p>
              <a:pPr algn="ctr"/>
              <a:r>
                <a:rPr lang="en-GB" sz="800" dirty="0">
                  <a:solidFill>
                    <a:schemeClr val="bg1"/>
                  </a:solidFill>
                </a:rPr>
                <a:t>13</a:t>
              </a:r>
            </a:p>
            <a:p>
              <a:pPr algn="ctr"/>
              <a:r>
                <a:rPr lang="en-GB" sz="800" dirty="0">
                  <a:solidFill>
                    <a:schemeClr val="bg1"/>
                  </a:solidFill>
                </a:rPr>
                <a:t>188</a:t>
              </a:r>
            </a:p>
          </p:txBody>
        </p:sp>
        <p:sp>
          <p:nvSpPr>
            <p:cNvPr id="119" name="Rectangle 118">
              <a:extLst>
                <a:ext uri="{FF2B5EF4-FFF2-40B4-BE49-F238E27FC236}">
                  <a16:creationId xmlns:a16="http://schemas.microsoft.com/office/drawing/2014/main" id="{88FF5845-C594-4FAB-AA8F-EA33A333B321}"/>
                </a:ext>
              </a:extLst>
            </p:cNvPr>
            <p:cNvSpPr/>
            <p:nvPr userDrawn="1"/>
          </p:nvSpPr>
          <p:spPr>
            <a:xfrm>
              <a:off x="12580336" y="5227726"/>
              <a:ext cx="759576" cy="592341"/>
            </a:xfrm>
            <a:prstGeom prst="rect">
              <a:avLst/>
            </a:prstGeom>
            <a:solidFill>
              <a:srgbClr val="098E7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9</a:t>
              </a:r>
            </a:p>
            <a:p>
              <a:pPr algn="ctr"/>
              <a:r>
                <a:rPr lang="en-GB" sz="800" dirty="0">
                  <a:solidFill>
                    <a:schemeClr val="bg1"/>
                  </a:solidFill>
                </a:rPr>
                <a:t>142</a:t>
              </a:r>
            </a:p>
            <a:p>
              <a:pPr algn="ctr"/>
              <a:r>
                <a:rPr lang="en-GB" sz="800" dirty="0">
                  <a:solidFill>
                    <a:schemeClr val="bg1"/>
                  </a:solidFill>
                </a:rPr>
                <a:t>126</a:t>
              </a:r>
            </a:p>
          </p:txBody>
        </p:sp>
        <p:sp>
          <p:nvSpPr>
            <p:cNvPr id="120" name="Rectangle 119">
              <a:extLst>
                <a:ext uri="{FF2B5EF4-FFF2-40B4-BE49-F238E27FC236}">
                  <a16:creationId xmlns:a16="http://schemas.microsoft.com/office/drawing/2014/main" id="{BDF8DBD9-3426-4B1A-A0E8-1F5F3DA02FE2}"/>
                </a:ext>
              </a:extLst>
            </p:cNvPr>
            <p:cNvSpPr/>
            <p:nvPr userDrawn="1"/>
          </p:nvSpPr>
          <p:spPr>
            <a:xfrm>
              <a:off x="10701139" y="6015678"/>
              <a:ext cx="759576" cy="592341"/>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102</a:t>
              </a:r>
            </a:p>
            <a:p>
              <a:pPr algn="ctr"/>
              <a:r>
                <a:rPr lang="en-GB" sz="800" dirty="0">
                  <a:solidFill>
                    <a:schemeClr val="bg1"/>
                  </a:solidFill>
                </a:rPr>
                <a:t>102</a:t>
              </a:r>
            </a:p>
            <a:p>
              <a:pPr algn="ctr"/>
              <a:r>
                <a:rPr lang="en-GB" sz="800" dirty="0">
                  <a:solidFill>
                    <a:schemeClr val="bg1"/>
                  </a:solidFill>
                </a:rPr>
                <a:t>102</a:t>
              </a:r>
            </a:p>
          </p:txBody>
        </p:sp>
        <p:sp>
          <p:nvSpPr>
            <p:cNvPr id="121" name="Rectangle 120">
              <a:extLst>
                <a:ext uri="{FF2B5EF4-FFF2-40B4-BE49-F238E27FC236}">
                  <a16:creationId xmlns:a16="http://schemas.microsoft.com/office/drawing/2014/main" id="{7F2702EE-4E6E-4980-B5D2-9FC76A136BA8}"/>
                </a:ext>
              </a:extLst>
            </p:cNvPr>
            <p:cNvSpPr/>
            <p:nvPr userDrawn="1"/>
          </p:nvSpPr>
          <p:spPr>
            <a:xfrm>
              <a:off x="7882343" y="6015678"/>
              <a:ext cx="759576" cy="592341"/>
            </a:xfrm>
            <a:prstGeom prst="rect">
              <a:avLst/>
            </a:prstGeom>
            <a:solidFill>
              <a:srgbClr val="AB0D8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54610" tIns="54610" rIns="54610" bIns="54610" rtlCol="0" anchor="ctr"/>
            <a:lstStyle/>
            <a:p>
              <a:pPr algn="ctr"/>
              <a:r>
                <a:rPr lang="en-GB" sz="800" dirty="0">
                  <a:solidFill>
                    <a:schemeClr val="bg1"/>
                  </a:solidFill>
                </a:rPr>
                <a:t>171</a:t>
              </a:r>
            </a:p>
            <a:p>
              <a:pPr algn="ctr"/>
              <a:r>
                <a:rPr lang="en-GB" sz="800" dirty="0">
                  <a:solidFill>
                    <a:schemeClr val="bg1"/>
                  </a:solidFill>
                </a:rPr>
                <a:t>13</a:t>
              </a:r>
            </a:p>
            <a:p>
              <a:pPr algn="ctr"/>
              <a:r>
                <a:rPr lang="en-GB" sz="800" dirty="0">
                  <a:solidFill>
                    <a:schemeClr val="bg1"/>
                  </a:solidFill>
                </a:rPr>
                <a:t>130</a:t>
              </a:r>
            </a:p>
          </p:txBody>
        </p:sp>
      </p:grpSp>
    </p:spTree>
    <p:custDataLst>
      <p:tags r:id="rId1"/>
    </p:custDataLst>
    <p:extLst>
      <p:ext uri="{BB962C8B-B14F-4D97-AF65-F5344CB8AC3E}">
        <p14:creationId xmlns:p14="http://schemas.microsoft.com/office/powerpoint/2010/main" val="192248612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userDrawn="1">
  <p:cSld name="1_Cover Letter">
    <p:spTree>
      <p:nvGrpSpPr>
        <p:cNvPr id="1" name=""/>
        <p:cNvGrpSpPr/>
        <p:nvPr/>
      </p:nvGrpSpPr>
      <p:grpSpPr>
        <a:xfrm>
          <a:off x="0" y="0"/>
          <a:ext cx="0" cy="0"/>
          <a:chOff x="0" y="0"/>
          <a:chExt cx="0" cy="0"/>
        </a:xfrm>
      </p:grpSpPr>
      <p:sp>
        <p:nvSpPr>
          <p:cNvPr id="10" name="Text Placeholder 8"/>
          <p:cNvSpPr>
            <a:spLocks noGrp="1"/>
          </p:cNvSpPr>
          <p:nvPr>
            <p:ph type="body" sz="quarter" idx="10"/>
          </p:nvPr>
        </p:nvSpPr>
        <p:spPr>
          <a:xfrm>
            <a:off x="717356" y="1696443"/>
            <a:ext cx="8578809" cy="3683352"/>
          </a:xfrm>
        </p:spPr>
        <p:txBody>
          <a:bodyPr/>
          <a:lstStyle>
            <a:lvl1pPr>
              <a:lnSpc>
                <a:spcPct val="100000"/>
              </a:lnSpc>
              <a:spcAft>
                <a:spcPts val="1200"/>
              </a:spcAft>
              <a:defRPr sz="900">
                <a:solidFill>
                  <a:schemeClr val="tx1"/>
                </a:solidFill>
              </a:defRPr>
            </a:lvl1pPr>
            <a:lvl2pPr>
              <a:lnSpc>
                <a:spcPct val="100000"/>
              </a:lnSpc>
              <a:spcAft>
                <a:spcPts val="1200"/>
              </a:spcAft>
              <a:defRPr sz="900">
                <a:solidFill>
                  <a:schemeClr val="tx1"/>
                </a:solidFill>
              </a:defRPr>
            </a:lvl2pPr>
            <a:lvl3pPr>
              <a:lnSpc>
                <a:spcPct val="100000"/>
              </a:lnSpc>
              <a:spcAft>
                <a:spcPts val="600"/>
              </a:spcAft>
              <a:defRPr sz="900">
                <a:solidFill>
                  <a:schemeClr val="tx1"/>
                </a:solidFill>
              </a:defRPr>
            </a:lvl3pPr>
            <a:lvl4pPr>
              <a:lnSpc>
                <a:spcPct val="100000"/>
              </a:lnSpc>
              <a:spcAft>
                <a:spcPts val="600"/>
              </a:spcAft>
              <a:defRPr sz="900">
                <a:solidFill>
                  <a:schemeClr val="tx1"/>
                </a:solidFill>
              </a:defRPr>
            </a:lvl4pPr>
            <a:lvl5pPr>
              <a:lnSpc>
                <a:spcPct val="100000"/>
              </a:lnSpc>
              <a:spcAft>
                <a:spcPts val="600"/>
              </a:spcAft>
              <a:defRPr sz="9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object 4"/>
          <p:cNvSpPr txBox="1"/>
          <p:nvPr userDrawn="1"/>
        </p:nvSpPr>
        <p:spPr>
          <a:xfrm>
            <a:off x="3603059" y="253014"/>
            <a:ext cx="1425787" cy="369332"/>
          </a:xfrm>
          <a:prstGeom prst="rect">
            <a:avLst/>
          </a:prstGeom>
        </p:spPr>
        <p:txBody>
          <a:bodyPr vert="horz"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600" b="0"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rPr>
              <a:t>KPMG LLP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rPr>
              <a:t>200 East Randolph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rPr>
              <a:t>Suite 5500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rPr>
              <a:t>Chicago, IL 60601</a:t>
            </a:r>
            <a:endParaRPr kumimoji="0" lang="fr-FR" sz="600" b="0"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endParaRPr>
          </a:p>
        </p:txBody>
      </p:sp>
      <p:sp>
        <p:nvSpPr>
          <p:cNvPr id="14" name="object 5"/>
          <p:cNvSpPr txBox="1"/>
          <p:nvPr userDrawn="1"/>
        </p:nvSpPr>
        <p:spPr>
          <a:xfrm>
            <a:off x="6229003" y="253015"/>
            <a:ext cx="1558637" cy="276999"/>
          </a:xfrm>
          <a:prstGeom prst="rect">
            <a:avLst/>
          </a:prstGeom>
        </p:spPr>
        <p:txBody>
          <a:bodyPr vert="horz"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rPr>
              <a:t>Tel	+ 312-665-1000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rPr>
              <a:t>Fax	+ 312-665-6000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Arial" panose="020B0604020202020204"/>
                <a:ea typeface="+mn-ea"/>
                <a:cs typeface="Arial" panose="020B0604020202020204" pitchFamily="34" charset="0"/>
              </a:rPr>
              <a:t>kpmg.com</a:t>
            </a:r>
          </a:p>
        </p:txBody>
      </p:sp>
      <p:sp>
        <p:nvSpPr>
          <p:cNvPr id="18" name="object 3"/>
          <p:cNvSpPr txBox="1"/>
          <p:nvPr userDrawn="1"/>
        </p:nvSpPr>
        <p:spPr>
          <a:xfrm>
            <a:off x="717356" y="6432873"/>
            <a:ext cx="8578809" cy="230832"/>
          </a:xfrm>
          <a:prstGeom prst="rect">
            <a:avLst/>
          </a:prstGeom>
        </p:spPr>
        <p:txBody>
          <a:bodyPr vert="horz" wrap="square" lIns="0" tIns="0" rIns="0" bIns="0" rtlCol="0">
            <a:spAutoFit/>
          </a:bodyPr>
          <a:lstStyle/>
          <a:p>
            <a:pPr marL="12700" marR="5080" lvl="0" indent="0" algn="l" defTabSz="914400" rtl="0" eaLnBrk="1" fontAlgn="auto" latinLnBrk="0" hangingPunct="1">
              <a:lnSpc>
                <a:spcPts val="575"/>
              </a:lnSpc>
              <a:spcBef>
                <a:spcPts val="0"/>
              </a:spcBef>
              <a:spcAft>
                <a:spcPts val="0"/>
              </a:spcAft>
              <a:buClrTx/>
              <a:buSzTx/>
              <a:buFontTx/>
              <a:buNone/>
              <a:tabLst/>
              <a:defRPr/>
            </a:pPr>
            <a:r>
              <a:rPr kumimoji="0" lang="en-US" sz="500" b="0" i="0" u="none" strike="noStrike" kern="1200" cap="none" spc="0" normalizeH="0" baseline="0" noProof="0" dirty="0">
                <a:ln>
                  <a:noFill/>
                </a:ln>
                <a:solidFill>
                  <a:prstClr val="white">
                    <a:lumMod val="65000"/>
                  </a:prstClr>
                </a:solidFill>
                <a:effectLst/>
                <a:uLnTx/>
                <a:uFillTx/>
                <a:latin typeface="Arial" panose="020B0604020202020204"/>
                <a:ea typeface="+mn-ea"/>
                <a:cs typeface="Arial" panose="020B0604020202020204" pitchFamily="34" charset="0"/>
              </a:rPr>
              <a:t>This proposal is made by KPMG LLP, a Delaware limited liability partnership and a member firm of the KPMG global organization of independent member firms affiliated with KPMG International Limited, a private English company limited by guarantee, and is in all respects subject to our client and engagement acceptance procedures as well as the execution of a definitive engagement letter or contract. KPMG International Limited provides no client services. No member firm has any authority to obligate or bind KPMG International Limited or any other member firm vis-à-vis third parties, nor does KPMG International Limited have any such authority to obligate or bind any member firm.</a:t>
            </a:r>
            <a:endParaRPr kumimoji="0" sz="500" b="0" i="0" u="none" strike="noStrike" kern="1200" cap="none" spc="0" normalizeH="0" baseline="0" noProof="0" dirty="0">
              <a:ln>
                <a:noFill/>
              </a:ln>
              <a:solidFill>
                <a:prstClr val="white">
                  <a:lumMod val="65000"/>
                </a:prstClr>
              </a:solidFill>
              <a:effectLst/>
              <a:uLnTx/>
              <a:uFillTx/>
              <a:latin typeface="Arial" panose="020B0604020202020204"/>
              <a:ea typeface="+mn-ea"/>
              <a:cs typeface="Arial" panose="020B0604020202020204" pitchFamily="34" charset="0"/>
            </a:endParaRPr>
          </a:p>
        </p:txBody>
      </p:sp>
      <p:sp>
        <p:nvSpPr>
          <p:cNvPr id="22" name="Text Placeholder 8"/>
          <p:cNvSpPr>
            <a:spLocks noGrp="1"/>
          </p:cNvSpPr>
          <p:nvPr>
            <p:ph type="body" sz="quarter" idx="13"/>
          </p:nvPr>
        </p:nvSpPr>
        <p:spPr>
          <a:xfrm>
            <a:off x="719624" y="854227"/>
            <a:ext cx="4976284" cy="733360"/>
          </a:xfrm>
        </p:spPr>
        <p:txBody>
          <a:bodyPr/>
          <a:lstStyle>
            <a:lvl1pPr>
              <a:lnSpc>
                <a:spcPct val="100000"/>
              </a:lnSpc>
              <a:spcAft>
                <a:spcPts val="0"/>
              </a:spcAft>
              <a:defRPr sz="900">
                <a:solidFill>
                  <a:schemeClr val="tx1"/>
                </a:solidFill>
              </a:defRPr>
            </a:lvl1pPr>
            <a:lvl2pPr>
              <a:lnSpc>
                <a:spcPct val="100000"/>
              </a:lnSpc>
              <a:spcAft>
                <a:spcPts val="0"/>
              </a:spcAft>
              <a:defRPr sz="900">
                <a:solidFill>
                  <a:schemeClr val="tx1"/>
                </a:solidFill>
              </a:defRPr>
            </a:lvl2pPr>
            <a:lvl3pPr>
              <a:lnSpc>
                <a:spcPct val="100000"/>
              </a:lnSpc>
              <a:spcAft>
                <a:spcPts val="0"/>
              </a:spcAft>
              <a:defRPr sz="900">
                <a:solidFill>
                  <a:schemeClr val="tx1"/>
                </a:solidFill>
              </a:defRPr>
            </a:lvl3pPr>
            <a:lvl4pPr>
              <a:lnSpc>
                <a:spcPct val="100000"/>
              </a:lnSpc>
              <a:spcAft>
                <a:spcPts val="0"/>
              </a:spcAft>
              <a:defRPr sz="900">
                <a:solidFill>
                  <a:schemeClr val="tx1"/>
                </a:solidFill>
              </a:defRPr>
            </a:lvl4pPr>
            <a:lvl5pPr>
              <a:lnSpc>
                <a:spcPct val="100000"/>
              </a:lnSpc>
              <a:spcAft>
                <a:spcPts val="0"/>
              </a:spcAft>
              <a:defRPr sz="9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Freeform 19"/>
          <p:cNvSpPr>
            <a:spLocks noEditPoints="1"/>
          </p:cNvSpPr>
          <p:nvPr userDrawn="1"/>
        </p:nvSpPr>
        <p:spPr bwMode="auto">
          <a:xfrm>
            <a:off x="719624" y="253014"/>
            <a:ext cx="795528" cy="32004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rgbClr val="00338D"/>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ea typeface="+mn-ea"/>
              <a:cs typeface="+mn-cs"/>
            </a:endParaRPr>
          </a:p>
        </p:txBody>
      </p:sp>
      <p:grpSp>
        <p:nvGrpSpPr>
          <p:cNvPr id="13" name="Group 12">
            <a:extLst>
              <a:ext uri="{FF2B5EF4-FFF2-40B4-BE49-F238E27FC236}">
                <a16:creationId xmlns:a16="http://schemas.microsoft.com/office/drawing/2014/main" id="{0E14858C-0512-4D4E-988C-6DBA9185FD60}"/>
              </a:ext>
            </a:extLst>
          </p:cNvPr>
          <p:cNvGrpSpPr/>
          <p:nvPr userDrawn="1"/>
        </p:nvGrpSpPr>
        <p:grpSpPr>
          <a:xfrm>
            <a:off x="9556046" y="0"/>
            <a:ext cx="2635955" cy="6858000"/>
            <a:chOff x="9556046" y="0"/>
            <a:chExt cx="2635955" cy="6858000"/>
          </a:xfrm>
        </p:grpSpPr>
        <p:pic>
          <p:nvPicPr>
            <p:cNvPr id="15" name="Picture 14">
              <a:extLst>
                <a:ext uri="{FF2B5EF4-FFF2-40B4-BE49-F238E27FC236}">
                  <a16:creationId xmlns:a16="http://schemas.microsoft.com/office/drawing/2014/main" id="{AA00CCA7-AB0F-49D4-9D46-54067371893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7189" t="-1" r="64263" b="309"/>
            <a:stretch/>
          </p:blipFill>
          <p:spPr>
            <a:xfrm>
              <a:off x="9923647" y="0"/>
              <a:ext cx="2268354" cy="6858000"/>
            </a:xfrm>
            <a:prstGeom prst="rect">
              <a:avLst/>
            </a:prstGeom>
          </p:spPr>
        </p:pic>
        <p:grpSp>
          <p:nvGrpSpPr>
            <p:cNvPr id="17" name="Group 16">
              <a:extLst>
                <a:ext uri="{FF2B5EF4-FFF2-40B4-BE49-F238E27FC236}">
                  <a16:creationId xmlns:a16="http://schemas.microsoft.com/office/drawing/2014/main" id="{8B242C82-6032-43D8-B928-6294D8F433DB}"/>
                </a:ext>
              </a:extLst>
            </p:cNvPr>
            <p:cNvGrpSpPr/>
            <p:nvPr/>
          </p:nvGrpSpPr>
          <p:grpSpPr>
            <a:xfrm>
              <a:off x="9556046" y="790494"/>
              <a:ext cx="2212962" cy="5438872"/>
              <a:chOff x="9556046" y="790494"/>
              <a:chExt cx="2212962" cy="5438872"/>
            </a:xfrm>
          </p:grpSpPr>
          <p:sp>
            <p:nvSpPr>
              <p:cNvPr id="20" name="object 36">
                <a:extLst>
                  <a:ext uri="{FF2B5EF4-FFF2-40B4-BE49-F238E27FC236}">
                    <a16:creationId xmlns:a16="http://schemas.microsoft.com/office/drawing/2014/main" id="{203909D3-C764-43CD-80D7-FD116ECBC1F9}"/>
                  </a:ext>
                </a:extLst>
              </p:cNvPr>
              <p:cNvSpPr txBox="1"/>
              <p:nvPr/>
            </p:nvSpPr>
            <p:spPr>
              <a:xfrm>
                <a:off x="10549286" y="790494"/>
                <a:ext cx="1082385" cy="627736"/>
              </a:xfrm>
              <a:prstGeom prst="rect">
                <a:avLst/>
              </a:prstGeom>
            </p:spPr>
            <p:txBody>
              <a:bodyPr vert="horz" wrap="square" lIns="0" tIns="12065" rIns="0" bIns="0" rtlCol="0">
                <a:spAutoFit/>
              </a:bodyPr>
              <a:lstStyle/>
              <a:p>
                <a:pPr marL="12700" marR="0" lvl="0" indent="0" algn="l" defTabSz="914400" rtl="0" eaLnBrk="1" fontAlgn="auto" latinLnBrk="0" hangingPunct="1">
                  <a:lnSpc>
                    <a:spcPts val="2400"/>
                  </a:lnSpc>
                  <a:spcBef>
                    <a:spcPts val="95"/>
                  </a:spcBef>
                  <a:spcAft>
                    <a:spcPts val="0"/>
                  </a:spcAft>
                  <a:buClrTx/>
                  <a:buSzTx/>
                  <a:buFontTx/>
                  <a:buNone/>
                  <a:tabLst/>
                  <a:defRPr/>
                </a:pPr>
                <a:r>
                  <a:rPr kumimoji="0" lang="en-US" sz="2400" b="1" i="0" u="none" strike="noStrike" kern="1200" cap="none" spc="-5" normalizeH="0" baseline="0" noProof="0" dirty="0">
                    <a:ln>
                      <a:noFill/>
                    </a:ln>
                    <a:solidFill>
                      <a:prstClr val="white"/>
                    </a:solidFill>
                    <a:effectLst/>
                    <a:uLnTx/>
                    <a:uFillTx/>
                    <a:latin typeface="KPMG Bold" panose="020B0803030202040204" pitchFamily="34" charset="0"/>
                    <a:ea typeface="+mn-ea"/>
                    <a:cs typeface="Arial"/>
                  </a:rPr>
                  <a:t>Our </a:t>
                </a:r>
                <a:r>
                  <a:rPr kumimoji="0" lang="en-US" sz="2400" b="1" i="0" u="none" strike="noStrike" kern="1200" cap="none" spc="-10" normalizeH="0" baseline="0" noProof="0" dirty="0">
                    <a:ln>
                      <a:noFill/>
                    </a:ln>
                    <a:solidFill>
                      <a:prstClr val="white"/>
                    </a:solidFill>
                    <a:effectLst/>
                    <a:uLnTx/>
                    <a:uFillTx/>
                    <a:latin typeface="KPMG Bold" panose="020B0803030202040204" pitchFamily="34" charset="0"/>
                    <a:ea typeface="+mn-ea"/>
                    <a:cs typeface="Arial"/>
                  </a:rPr>
                  <a:t>promise to you</a:t>
                </a:r>
                <a:endParaRPr kumimoji="0" lang="en-US" sz="2400" b="0" i="0" u="none" strike="noStrike" kern="1200" cap="none" spc="0" normalizeH="0" baseline="0" noProof="0" dirty="0">
                  <a:ln>
                    <a:noFill/>
                  </a:ln>
                  <a:solidFill>
                    <a:prstClr val="white"/>
                  </a:solidFill>
                  <a:effectLst/>
                  <a:uLnTx/>
                  <a:uFillTx/>
                  <a:latin typeface="KPMG Bold" panose="020B0803030202040204" pitchFamily="34" charset="0"/>
                  <a:ea typeface="+mn-ea"/>
                  <a:cs typeface="Arial"/>
                </a:endParaRPr>
              </a:p>
            </p:txBody>
          </p:sp>
          <p:sp>
            <p:nvSpPr>
              <p:cNvPr id="21" name="Oval 20">
                <a:extLst>
                  <a:ext uri="{FF2B5EF4-FFF2-40B4-BE49-F238E27FC236}">
                    <a16:creationId xmlns:a16="http://schemas.microsoft.com/office/drawing/2014/main" id="{ADAD211E-5965-4DD3-AE88-B9D859539764}"/>
                  </a:ext>
                </a:extLst>
              </p:cNvPr>
              <p:cNvSpPr/>
              <p:nvPr/>
            </p:nvSpPr>
            <p:spPr>
              <a:xfrm>
                <a:off x="9556046" y="1530899"/>
                <a:ext cx="733360" cy="733360"/>
              </a:xfrm>
              <a:prstGeom prst="ellipse">
                <a:avLst/>
              </a:prstGeom>
              <a:solidFill>
                <a:schemeClr val="bg1"/>
              </a:solidFill>
              <a:ln w="12700" cap="flat" cmpd="sng" algn="ctr">
                <a:noFill/>
                <a:prstDash val="solid"/>
                <a:miter lim="800000"/>
              </a:ln>
              <a:effectLst>
                <a:innerShdw blurRad="38100" dist="50800">
                  <a:prstClr val="black">
                    <a:alpha val="29000"/>
                  </a:prstClr>
                </a:innerShdw>
              </a:effectLst>
            </p:spPr>
            <p:txBody>
              <a:bodyPr wrap="none" lIns="54610" tIns="54610" rIns="54610" bIns="5461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dirty="0">
                  <a:ln>
                    <a:noFill/>
                  </a:ln>
                  <a:solidFill>
                    <a:srgbClr val="FFFFFF"/>
                  </a:solidFill>
                  <a:effectLst/>
                  <a:uLnTx/>
                  <a:uFillTx/>
                  <a:latin typeface="Arial"/>
                  <a:ea typeface="+mn-ea"/>
                  <a:cs typeface="+mn-cs"/>
                </a:endParaRPr>
              </a:p>
            </p:txBody>
          </p:sp>
          <p:sp>
            <p:nvSpPr>
              <p:cNvPr id="23" name="object 23">
                <a:extLst>
                  <a:ext uri="{FF2B5EF4-FFF2-40B4-BE49-F238E27FC236}">
                    <a16:creationId xmlns:a16="http://schemas.microsoft.com/office/drawing/2014/main" id="{4BC48B10-B925-4AB6-8AD6-9E867EC5C395}"/>
                  </a:ext>
                </a:extLst>
              </p:cNvPr>
              <p:cNvSpPr txBox="1"/>
              <p:nvPr/>
            </p:nvSpPr>
            <p:spPr>
              <a:xfrm>
                <a:off x="10488848" y="5668238"/>
                <a:ext cx="1280160" cy="369332"/>
              </a:xfrm>
              <a:prstGeom prst="rect">
                <a:avLst/>
              </a:prstGeom>
            </p:spPr>
            <p:txBody>
              <a:bodyPr vert="horz" wrap="square" lIns="0" tIns="0" rIns="0" bIns="0" rtlCol="0" anchor="ctr">
                <a:spAutoFit/>
              </a:bodyPr>
              <a:lstStyle/>
              <a:p>
                <a:pPr marL="12700" marR="5080" lvl="0" indent="0" algn="l" defTabSz="914400" rtl="0" eaLnBrk="1" fontAlgn="auto" latinLnBrk="0" hangingPunct="1">
                  <a:lnSpc>
                    <a:spcPct val="100000"/>
                  </a:lnSpc>
                  <a:spcBef>
                    <a:spcPts val="705"/>
                  </a:spcBef>
                  <a:spcAft>
                    <a:spcPts val="0"/>
                  </a:spcAft>
                  <a:buClrTx/>
                  <a:buSzTx/>
                  <a:buFontTx/>
                  <a:buNone/>
                  <a:tabLst/>
                  <a:defRPr/>
                </a:pPr>
                <a:r>
                  <a:rPr kumimoji="0" lang="en-US" sz="1200" b="0" i="0" u="none" strike="noStrike" kern="1200" cap="none" spc="-5" normalizeH="0" baseline="0" noProof="0" dirty="0">
                    <a:ln>
                      <a:noFill/>
                    </a:ln>
                    <a:solidFill>
                      <a:prstClr val="white"/>
                    </a:solidFill>
                    <a:effectLst/>
                    <a:uLnTx/>
                    <a:uFillTx/>
                    <a:latin typeface="Arial"/>
                    <a:ea typeface="+mn-ea"/>
                    <a:cs typeface="Arial"/>
                  </a:rPr>
                  <a:t>We’re on your side all the way.</a:t>
                </a:r>
                <a:endParaRPr kumimoji="0" lang="en-US" sz="1200" b="0" i="0" u="none" strike="noStrike" kern="1200" cap="none" spc="0" normalizeH="0" baseline="0" noProof="0" dirty="0">
                  <a:ln>
                    <a:noFill/>
                  </a:ln>
                  <a:solidFill>
                    <a:prstClr val="white"/>
                  </a:solidFill>
                  <a:effectLst/>
                  <a:uLnTx/>
                  <a:uFillTx/>
                  <a:latin typeface="Arial"/>
                  <a:ea typeface="+mn-ea"/>
                  <a:cs typeface="Arial"/>
                </a:endParaRPr>
              </a:p>
            </p:txBody>
          </p:sp>
          <p:sp>
            <p:nvSpPr>
              <p:cNvPr id="24" name="Oval 23">
                <a:extLst>
                  <a:ext uri="{FF2B5EF4-FFF2-40B4-BE49-F238E27FC236}">
                    <a16:creationId xmlns:a16="http://schemas.microsoft.com/office/drawing/2014/main" id="{80001172-094C-4289-8E57-23F629E54937}"/>
                  </a:ext>
                </a:extLst>
              </p:cNvPr>
              <p:cNvSpPr/>
              <p:nvPr/>
            </p:nvSpPr>
            <p:spPr>
              <a:xfrm>
                <a:off x="9556046" y="4504730"/>
                <a:ext cx="733360" cy="733360"/>
              </a:xfrm>
              <a:prstGeom prst="ellipse">
                <a:avLst/>
              </a:prstGeom>
              <a:solidFill>
                <a:schemeClr val="bg1"/>
              </a:solidFill>
              <a:ln w="12700" cap="flat" cmpd="sng" algn="ctr">
                <a:noFill/>
                <a:prstDash val="solid"/>
                <a:miter lim="800000"/>
              </a:ln>
              <a:effectLst>
                <a:innerShdw blurRad="38100" dist="50800">
                  <a:prstClr val="black">
                    <a:alpha val="29000"/>
                  </a:prstClr>
                </a:innerShdw>
              </a:effectLst>
            </p:spPr>
            <p:txBody>
              <a:bodyPr wrap="none" lIns="54610" tIns="54610" rIns="54610" bIns="5461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dirty="0">
                  <a:ln>
                    <a:noFill/>
                  </a:ln>
                  <a:solidFill>
                    <a:srgbClr val="FFFFFF"/>
                  </a:solidFill>
                  <a:effectLst/>
                  <a:uLnTx/>
                  <a:uFillTx/>
                  <a:latin typeface="Arial"/>
                  <a:ea typeface="+mn-ea"/>
                  <a:cs typeface="+mn-cs"/>
                </a:endParaRPr>
              </a:p>
            </p:txBody>
          </p:sp>
          <p:sp>
            <p:nvSpPr>
              <p:cNvPr id="25" name="object 33">
                <a:extLst>
                  <a:ext uri="{FF2B5EF4-FFF2-40B4-BE49-F238E27FC236}">
                    <a16:creationId xmlns:a16="http://schemas.microsoft.com/office/drawing/2014/main" id="{62E967F6-4D96-4D94-BC19-0C9EFBB572BC}"/>
                  </a:ext>
                </a:extLst>
              </p:cNvPr>
              <p:cNvSpPr txBox="1"/>
              <p:nvPr/>
            </p:nvSpPr>
            <p:spPr>
              <a:xfrm>
                <a:off x="10488848" y="2680151"/>
                <a:ext cx="1280160" cy="369332"/>
              </a:xfrm>
              <a:prstGeom prst="rect">
                <a:avLst/>
              </a:prstGeom>
            </p:spPr>
            <p:txBody>
              <a:bodyPr vert="horz" wrap="square" lIns="0" tIns="0" rIns="0" bIns="0" rtlCol="0" anchor="ctr">
                <a:spAutoFit/>
              </a:bodyPr>
              <a:lstStyle/>
              <a:p>
                <a:pPr marL="0" marR="59690" lvl="0" indent="0" algn="l" defTabSz="914400" rtl="0" eaLnBrk="1" fontAlgn="auto" latinLnBrk="0" hangingPunct="1">
                  <a:lnSpc>
                    <a:spcPct val="100000"/>
                  </a:lnSpc>
                  <a:spcBef>
                    <a:spcPts val="95"/>
                  </a:spcBef>
                  <a:spcAft>
                    <a:spcPts val="0"/>
                  </a:spcAft>
                  <a:buClrTx/>
                  <a:buSzTx/>
                  <a:buFontTx/>
                  <a:buNone/>
                  <a:tabLst/>
                  <a:defRPr/>
                </a:pPr>
                <a:r>
                  <a:rPr kumimoji="0" sz="1200" b="0" i="0" u="none" strike="noStrike" kern="1200" cap="none" spc="-5" normalizeH="0" baseline="0" noProof="0" dirty="0">
                    <a:ln>
                      <a:noFill/>
                    </a:ln>
                    <a:solidFill>
                      <a:prstClr val="white"/>
                    </a:solidFill>
                    <a:effectLst/>
                    <a:uLnTx/>
                    <a:uFillTx/>
                    <a:latin typeface="Arial"/>
                    <a:ea typeface="+mn-ea"/>
                    <a:cs typeface="Arial"/>
                  </a:rPr>
                  <a:t>We deliver</a:t>
                </a:r>
                <a:r>
                  <a:rPr kumimoji="0" lang="en-US" sz="1200" b="0" i="0" u="none" strike="noStrike" kern="1200" cap="none" spc="-5" normalizeH="0" baseline="0" noProof="0" dirty="0">
                    <a:ln>
                      <a:noFill/>
                    </a:ln>
                    <a:solidFill>
                      <a:prstClr val="white"/>
                    </a:solidFill>
                    <a:effectLst/>
                    <a:uLnTx/>
                    <a:uFillTx/>
                    <a:latin typeface="Arial"/>
                    <a:ea typeface="+mn-ea"/>
                    <a:cs typeface="Arial"/>
                  </a:rPr>
                  <a:t> </a:t>
                </a:r>
                <a:r>
                  <a:rPr kumimoji="0" sz="1200" b="0" i="0" u="none" strike="noStrike" kern="1200" cap="none" spc="-5" normalizeH="0" baseline="0" noProof="0" dirty="0">
                    <a:ln>
                      <a:noFill/>
                    </a:ln>
                    <a:solidFill>
                      <a:prstClr val="white"/>
                    </a:solidFill>
                    <a:effectLst/>
                    <a:uLnTx/>
                    <a:uFillTx/>
                    <a:latin typeface="Arial"/>
                    <a:ea typeface="+mn-ea"/>
                    <a:cs typeface="Arial"/>
                  </a:rPr>
                  <a:t>results</a:t>
                </a:r>
                <a:r>
                  <a:rPr kumimoji="0" sz="1200" b="0" i="0" u="none" strike="noStrike" kern="1200" cap="none" spc="-90" normalizeH="0" baseline="0" noProof="0" dirty="0">
                    <a:ln>
                      <a:noFill/>
                    </a:ln>
                    <a:solidFill>
                      <a:prstClr val="white"/>
                    </a:solidFill>
                    <a:effectLst/>
                    <a:uLnTx/>
                    <a:uFillTx/>
                    <a:latin typeface="Arial"/>
                    <a:ea typeface="+mn-ea"/>
                    <a:cs typeface="Arial"/>
                  </a:rPr>
                  <a:t> </a:t>
                </a:r>
                <a:r>
                  <a:rPr kumimoji="0" sz="1200" b="0" i="0" u="none" strike="noStrike" kern="1200" cap="none" spc="-5" normalizeH="0" baseline="0" noProof="0" dirty="0">
                    <a:ln>
                      <a:noFill/>
                    </a:ln>
                    <a:solidFill>
                      <a:prstClr val="white"/>
                    </a:solidFill>
                    <a:effectLst/>
                    <a:uLnTx/>
                    <a:uFillTx/>
                    <a:latin typeface="Arial"/>
                    <a:ea typeface="+mn-ea"/>
                    <a:cs typeface="Arial"/>
                  </a:rPr>
                  <a:t>that</a:t>
                </a:r>
                <a:r>
                  <a:rPr kumimoji="0" lang="en-US" sz="1200" b="0" i="0" u="none" strike="noStrike" kern="1200" cap="none" spc="-5" normalizeH="0" baseline="0" noProof="0" dirty="0">
                    <a:ln>
                      <a:noFill/>
                    </a:ln>
                    <a:solidFill>
                      <a:prstClr val="white"/>
                    </a:solidFill>
                    <a:effectLst/>
                    <a:uLnTx/>
                    <a:uFillTx/>
                    <a:latin typeface="Arial"/>
                    <a:ea typeface="+mn-ea"/>
                    <a:cs typeface="Arial"/>
                  </a:rPr>
                  <a:t> </a:t>
                </a:r>
                <a:r>
                  <a:rPr kumimoji="0" sz="1200" b="0" i="0" u="none" strike="noStrike" kern="1200" cap="none" spc="-5" normalizeH="0" baseline="0" noProof="0" dirty="0">
                    <a:ln>
                      <a:noFill/>
                    </a:ln>
                    <a:solidFill>
                      <a:prstClr val="white"/>
                    </a:solidFill>
                    <a:effectLst/>
                    <a:uLnTx/>
                    <a:uFillTx/>
                    <a:latin typeface="Arial"/>
                    <a:ea typeface="+mn-ea"/>
                    <a:cs typeface="Arial"/>
                  </a:rPr>
                  <a:t>matter.</a:t>
                </a:r>
                <a:endParaRPr kumimoji="0" sz="1200" b="0" i="0" u="none" strike="noStrike" kern="1200" cap="none" spc="0" normalizeH="0" baseline="0" noProof="0" dirty="0">
                  <a:ln>
                    <a:noFill/>
                  </a:ln>
                  <a:solidFill>
                    <a:prstClr val="white"/>
                  </a:solidFill>
                  <a:effectLst/>
                  <a:uLnTx/>
                  <a:uFillTx/>
                  <a:latin typeface="Arial"/>
                  <a:ea typeface="+mn-ea"/>
                  <a:cs typeface="Arial"/>
                </a:endParaRPr>
              </a:p>
            </p:txBody>
          </p:sp>
          <p:sp>
            <p:nvSpPr>
              <p:cNvPr id="26" name="Oval 25">
                <a:extLst>
                  <a:ext uri="{FF2B5EF4-FFF2-40B4-BE49-F238E27FC236}">
                    <a16:creationId xmlns:a16="http://schemas.microsoft.com/office/drawing/2014/main" id="{F8E56009-5415-4302-A506-794396760132}"/>
                  </a:ext>
                </a:extLst>
              </p:cNvPr>
              <p:cNvSpPr/>
              <p:nvPr/>
            </p:nvSpPr>
            <p:spPr>
              <a:xfrm>
                <a:off x="9556046" y="2522176"/>
                <a:ext cx="733360" cy="733360"/>
              </a:xfrm>
              <a:prstGeom prst="ellipse">
                <a:avLst/>
              </a:prstGeom>
              <a:solidFill>
                <a:schemeClr val="bg1"/>
              </a:solidFill>
              <a:ln w="12700" cap="flat" cmpd="sng" algn="ctr">
                <a:noFill/>
                <a:prstDash val="solid"/>
                <a:miter lim="800000"/>
              </a:ln>
              <a:effectLst>
                <a:innerShdw blurRad="38100" dist="50800">
                  <a:prstClr val="black">
                    <a:alpha val="29000"/>
                  </a:prstClr>
                </a:innerShdw>
              </a:effectLst>
            </p:spPr>
            <p:txBody>
              <a:bodyPr wrap="none" lIns="54610" tIns="54610" rIns="54610" bIns="5461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dirty="0">
                  <a:ln>
                    <a:noFill/>
                  </a:ln>
                  <a:solidFill>
                    <a:srgbClr val="FFFFFF"/>
                  </a:solidFill>
                  <a:effectLst/>
                  <a:uLnTx/>
                  <a:uFillTx/>
                  <a:latin typeface="Arial"/>
                  <a:ea typeface="+mn-ea"/>
                  <a:cs typeface="+mn-cs"/>
                </a:endParaRPr>
              </a:p>
            </p:txBody>
          </p:sp>
          <p:sp>
            <p:nvSpPr>
              <p:cNvPr id="27" name="object 35">
                <a:extLst>
                  <a:ext uri="{FF2B5EF4-FFF2-40B4-BE49-F238E27FC236}">
                    <a16:creationId xmlns:a16="http://schemas.microsoft.com/office/drawing/2014/main" id="{A8F473D2-B858-42DD-B29D-A63C8A857518}"/>
                  </a:ext>
                </a:extLst>
              </p:cNvPr>
              <p:cNvSpPr txBox="1"/>
              <p:nvPr/>
            </p:nvSpPr>
            <p:spPr>
              <a:xfrm>
                <a:off x="10488848" y="4637196"/>
                <a:ext cx="1280160" cy="369332"/>
              </a:xfrm>
              <a:prstGeom prst="rect">
                <a:avLst/>
              </a:prstGeom>
            </p:spPr>
            <p:txBody>
              <a:bodyPr vert="horz" wrap="square" lIns="0" tIns="0" rIns="0" bIns="0" rtlCol="0" anchor="ctr">
                <a:spAutoFit/>
              </a:bodyPr>
              <a:lstStyle/>
              <a:p>
                <a:pPr marL="12700" marR="5080" lvl="0" indent="0" algn="l" defTabSz="914400" rtl="0" eaLnBrk="1" fontAlgn="auto" latinLnBrk="0" hangingPunct="1">
                  <a:lnSpc>
                    <a:spcPct val="100000"/>
                  </a:lnSpc>
                  <a:spcBef>
                    <a:spcPts val="705"/>
                  </a:spcBef>
                  <a:spcAft>
                    <a:spcPts val="0"/>
                  </a:spcAft>
                  <a:buClrTx/>
                  <a:buSzTx/>
                  <a:buFontTx/>
                  <a:buNone/>
                  <a:tabLst/>
                  <a:defRPr/>
                </a:pPr>
                <a:r>
                  <a:rPr kumimoji="0" lang="en-US" sz="1200" b="0" i="0" u="none" strike="noStrike" kern="1200" cap="none" spc="-5" normalizeH="0" baseline="0" noProof="0" dirty="0">
                    <a:ln>
                      <a:noFill/>
                    </a:ln>
                    <a:solidFill>
                      <a:prstClr val="white"/>
                    </a:solidFill>
                    <a:effectLst/>
                    <a:uLnTx/>
                    <a:uFillTx/>
                    <a:latin typeface="Arial"/>
                    <a:ea typeface="+mn-ea"/>
                    <a:cs typeface="Arial"/>
                  </a:rPr>
                  <a:t>W</a:t>
                </a:r>
                <a:r>
                  <a:rPr kumimoji="0" sz="1200" b="0" i="0" u="none" strike="noStrike" kern="1200" cap="none" spc="-5" normalizeH="0" baseline="0" noProof="0" dirty="0">
                    <a:ln>
                      <a:noFill/>
                    </a:ln>
                    <a:solidFill>
                      <a:prstClr val="white"/>
                    </a:solidFill>
                    <a:effectLst/>
                    <a:uLnTx/>
                    <a:uFillTx/>
                    <a:latin typeface="Arial"/>
                    <a:ea typeface="+mn-ea"/>
                    <a:cs typeface="Arial"/>
                  </a:rPr>
                  <a:t>e get the</a:t>
                </a:r>
                <a:r>
                  <a:rPr kumimoji="0" sz="1200" b="0" i="0" u="none" strike="noStrike" kern="1200" cap="none" spc="-75" normalizeH="0" baseline="0" noProof="0" dirty="0">
                    <a:ln>
                      <a:noFill/>
                    </a:ln>
                    <a:solidFill>
                      <a:prstClr val="white"/>
                    </a:solidFill>
                    <a:effectLst/>
                    <a:uLnTx/>
                    <a:uFillTx/>
                    <a:latin typeface="Arial"/>
                    <a:ea typeface="+mn-ea"/>
                    <a:cs typeface="Arial"/>
                  </a:rPr>
                  <a:t> </a:t>
                </a:r>
                <a:r>
                  <a:rPr kumimoji="0" sz="1200" b="0" i="0" u="none" strike="noStrike" kern="1200" cap="none" spc="-5" normalizeH="0" baseline="0" noProof="0" dirty="0">
                    <a:ln>
                      <a:noFill/>
                    </a:ln>
                    <a:solidFill>
                      <a:prstClr val="white"/>
                    </a:solidFill>
                    <a:effectLst/>
                    <a:uLnTx/>
                    <a:uFillTx/>
                    <a:latin typeface="Arial"/>
                    <a:ea typeface="+mn-ea"/>
                    <a:cs typeface="Arial"/>
                  </a:rPr>
                  <a:t>best</a:t>
                </a:r>
                <a:r>
                  <a:rPr kumimoji="0" lang="en-US" sz="1200" b="0" i="0" u="none" strike="noStrike" kern="1200" cap="none" spc="-5" normalizeH="0" baseline="0" noProof="0" dirty="0">
                    <a:ln>
                      <a:noFill/>
                    </a:ln>
                    <a:solidFill>
                      <a:prstClr val="white"/>
                    </a:solidFill>
                    <a:effectLst/>
                    <a:uLnTx/>
                    <a:uFillTx/>
                    <a:latin typeface="Arial"/>
                    <a:ea typeface="+mn-ea"/>
                    <a:cs typeface="Arial"/>
                  </a:rPr>
                  <a:t> </a:t>
                </a:r>
                <a:r>
                  <a:rPr kumimoji="0" sz="1200" b="0" i="0" u="none" strike="noStrike" kern="1200" cap="none" spc="-5" normalizeH="0" baseline="0" noProof="0" dirty="0">
                    <a:ln>
                      <a:noFill/>
                    </a:ln>
                    <a:solidFill>
                      <a:prstClr val="white"/>
                    </a:solidFill>
                    <a:effectLst/>
                    <a:uLnTx/>
                    <a:uFillTx/>
                    <a:latin typeface="Arial"/>
                    <a:ea typeface="+mn-ea"/>
                    <a:cs typeface="Arial"/>
                  </a:rPr>
                  <a:t>out of</a:t>
                </a:r>
                <a:r>
                  <a:rPr kumimoji="0" lang="en-US" sz="1200" b="0" i="0" u="none" strike="noStrike" kern="1200" cap="none" spc="-5" normalizeH="0" baseline="0" noProof="0" dirty="0">
                    <a:ln>
                      <a:noFill/>
                    </a:ln>
                    <a:solidFill>
                      <a:prstClr val="white"/>
                    </a:solidFill>
                    <a:effectLst/>
                    <a:uLnTx/>
                    <a:uFillTx/>
                    <a:latin typeface="Arial"/>
                    <a:ea typeface="+mn-ea"/>
                    <a:cs typeface="Arial"/>
                  </a:rPr>
                  <a:t> </a:t>
                </a:r>
                <a:r>
                  <a:rPr kumimoji="0" sz="1200" b="0" i="0" u="none" strike="noStrike" kern="1200" cap="none" spc="-5" normalizeH="0" baseline="0" noProof="0" dirty="0">
                    <a:ln>
                      <a:noFill/>
                    </a:ln>
                    <a:solidFill>
                      <a:prstClr val="white"/>
                    </a:solidFill>
                    <a:effectLst/>
                    <a:uLnTx/>
                    <a:uFillTx/>
                    <a:latin typeface="Arial"/>
                    <a:ea typeface="+mn-ea"/>
                    <a:cs typeface="Arial"/>
                  </a:rPr>
                  <a:t>technology.</a:t>
                </a:r>
                <a:endParaRPr kumimoji="0" sz="1200" b="0" i="0" u="none" strike="noStrike" kern="1200" cap="none" spc="0" normalizeH="0" baseline="0" noProof="0" dirty="0">
                  <a:ln>
                    <a:noFill/>
                  </a:ln>
                  <a:solidFill>
                    <a:prstClr val="white"/>
                  </a:solidFill>
                  <a:effectLst/>
                  <a:uLnTx/>
                  <a:uFillTx/>
                  <a:latin typeface="Arial"/>
                  <a:ea typeface="+mn-ea"/>
                  <a:cs typeface="Arial"/>
                </a:endParaRPr>
              </a:p>
            </p:txBody>
          </p:sp>
          <p:sp>
            <p:nvSpPr>
              <p:cNvPr id="28" name="Oval 27">
                <a:extLst>
                  <a:ext uri="{FF2B5EF4-FFF2-40B4-BE49-F238E27FC236}">
                    <a16:creationId xmlns:a16="http://schemas.microsoft.com/office/drawing/2014/main" id="{EA468404-2CB2-49B5-A984-7F8373DF2CFC}"/>
                  </a:ext>
                </a:extLst>
              </p:cNvPr>
              <p:cNvSpPr/>
              <p:nvPr/>
            </p:nvSpPr>
            <p:spPr>
              <a:xfrm>
                <a:off x="9556046" y="3513453"/>
                <a:ext cx="733360" cy="733360"/>
              </a:xfrm>
              <a:prstGeom prst="ellipse">
                <a:avLst/>
              </a:prstGeom>
              <a:solidFill>
                <a:schemeClr val="bg1"/>
              </a:solidFill>
              <a:ln w="12700" cap="flat" cmpd="sng" algn="ctr">
                <a:noFill/>
                <a:prstDash val="solid"/>
                <a:miter lim="800000"/>
              </a:ln>
              <a:effectLst>
                <a:innerShdw blurRad="38100" dist="50800">
                  <a:prstClr val="black">
                    <a:alpha val="29000"/>
                  </a:prstClr>
                </a:innerShdw>
              </a:effectLst>
            </p:spPr>
            <p:txBody>
              <a:bodyPr wrap="none" lIns="54610" tIns="54610" rIns="54610" bIns="5461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dirty="0">
                  <a:ln>
                    <a:noFill/>
                  </a:ln>
                  <a:solidFill>
                    <a:srgbClr val="FFFFFF"/>
                  </a:solidFill>
                  <a:effectLst/>
                  <a:uLnTx/>
                  <a:uFillTx/>
                  <a:latin typeface="Arial"/>
                  <a:ea typeface="+mn-ea"/>
                  <a:cs typeface="+mn-cs"/>
                </a:endParaRPr>
              </a:p>
            </p:txBody>
          </p:sp>
          <p:sp>
            <p:nvSpPr>
              <p:cNvPr id="29" name="TextBox 28">
                <a:extLst>
                  <a:ext uri="{FF2B5EF4-FFF2-40B4-BE49-F238E27FC236}">
                    <a16:creationId xmlns:a16="http://schemas.microsoft.com/office/drawing/2014/main" id="{49725CC7-D209-4832-B671-A7FA94938E1D}"/>
                  </a:ext>
                </a:extLst>
              </p:cNvPr>
              <p:cNvSpPr txBox="1"/>
              <p:nvPr/>
            </p:nvSpPr>
            <p:spPr>
              <a:xfrm>
                <a:off x="10488848" y="1666807"/>
                <a:ext cx="1280160" cy="369332"/>
              </a:xfrm>
              <a:prstGeom prst="rect">
                <a:avLst/>
              </a:prstGeom>
              <a:noFill/>
            </p:spPr>
            <p:txBody>
              <a:bodyPr wrap="square" lIns="0" tIns="0" rIns="0" bIns="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 normalizeH="0" baseline="0" noProof="0" dirty="0">
                    <a:ln>
                      <a:noFill/>
                    </a:ln>
                    <a:solidFill>
                      <a:prstClr val="white"/>
                    </a:solidFill>
                    <a:effectLst/>
                    <a:uLnTx/>
                    <a:uFillTx/>
                    <a:latin typeface="Arial"/>
                    <a:ea typeface="+mn-ea"/>
                    <a:cs typeface="Arial"/>
                  </a:rPr>
                  <a:t>We know how </a:t>
                </a:r>
                <a:r>
                  <a:rPr kumimoji="0" lang="en-US" sz="1200" b="0" i="0" u="none" strike="noStrike" kern="1200" cap="none" spc="-10" normalizeH="0" baseline="0" noProof="0" dirty="0">
                    <a:ln>
                      <a:noFill/>
                    </a:ln>
                    <a:solidFill>
                      <a:prstClr val="white"/>
                    </a:solidFill>
                    <a:effectLst/>
                    <a:uLnTx/>
                    <a:uFillTx/>
                    <a:latin typeface="Arial"/>
                    <a:ea typeface="+mn-ea"/>
                    <a:cs typeface="Arial"/>
                  </a:rPr>
                  <a:t>your</a:t>
                </a:r>
                <a:r>
                  <a:rPr kumimoji="0" lang="en-US" sz="1200" b="0" i="0" u="none" strike="noStrike" kern="1200" cap="none" spc="-70" normalizeH="0" baseline="0" noProof="0" dirty="0">
                    <a:ln>
                      <a:noFill/>
                    </a:ln>
                    <a:solidFill>
                      <a:prstClr val="white"/>
                    </a:solidFill>
                    <a:effectLst/>
                    <a:uLnTx/>
                    <a:uFillTx/>
                    <a:latin typeface="Arial"/>
                    <a:ea typeface="+mn-ea"/>
                    <a:cs typeface="Arial"/>
                  </a:rPr>
                  <a:t> </a:t>
                </a:r>
                <a:r>
                  <a:rPr kumimoji="0" lang="en-US" sz="1200" b="0" i="0" u="none" strike="noStrike" kern="1200" cap="none" spc="-5" normalizeH="0" baseline="0" noProof="0" dirty="0">
                    <a:ln>
                      <a:noFill/>
                    </a:ln>
                    <a:solidFill>
                      <a:prstClr val="white"/>
                    </a:solidFill>
                    <a:effectLst/>
                    <a:uLnTx/>
                    <a:uFillTx/>
                    <a:latin typeface="Arial"/>
                    <a:ea typeface="+mn-ea"/>
                    <a:cs typeface="Arial"/>
                  </a:rPr>
                  <a:t>business works.</a:t>
                </a:r>
                <a:endParaRPr kumimoji="0" lang="en-US" sz="1200" b="0" i="0" u="none" strike="noStrike" kern="1200" cap="none" spc="0" normalizeH="0" baseline="0" noProof="0" dirty="0">
                  <a:ln>
                    <a:noFill/>
                  </a:ln>
                  <a:solidFill>
                    <a:prstClr val="white"/>
                  </a:solidFill>
                  <a:effectLst/>
                  <a:uLnTx/>
                  <a:uFillTx/>
                  <a:latin typeface="Arial"/>
                  <a:ea typeface="+mn-ea"/>
                  <a:cs typeface="+mn-cs"/>
                </a:endParaRPr>
              </a:p>
            </p:txBody>
          </p:sp>
          <p:sp>
            <p:nvSpPr>
              <p:cNvPr id="30" name="Oval 29">
                <a:extLst>
                  <a:ext uri="{FF2B5EF4-FFF2-40B4-BE49-F238E27FC236}">
                    <a16:creationId xmlns:a16="http://schemas.microsoft.com/office/drawing/2014/main" id="{043D8259-6779-4AF2-981A-BB9025545A6C}"/>
                  </a:ext>
                </a:extLst>
              </p:cNvPr>
              <p:cNvSpPr/>
              <p:nvPr/>
            </p:nvSpPr>
            <p:spPr>
              <a:xfrm>
                <a:off x="9556046" y="5496006"/>
                <a:ext cx="733360" cy="733360"/>
              </a:xfrm>
              <a:prstGeom prst="ellipse">
                <a:avLst/>
              </a:prstGeom>
              <a:solidFill>
                <a:schemeClr val="bg1"/>
              </a:solidFill>
              <a:ln w="12700" cap="flat" cmpd="sng" algn="ctr">
                <a:noFill/>
                <a:prstDash val="solid"/>
                <a:miter lim="800000"/>
              </a:ln>
              <a:effectLst>
                <a:innerShdw blurRad="38100" dist="50800">
                  <a:prstClr val="black">
                    <a:alpha val="29000"/>
                  </a:prstClr>
                </a:innerShdw>
              </a:effectLst>
            </p:spPr>
            <p:txBody>
              <a:bodyPr wrap="none" lIns="54610" tIns="54610" rIns="54610" bIns="5461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dirty="0">
                  <a:ln>
                    <a:noFill/>
                  </a:ln>
                  <a:solidFill>
                    <a:srgbClr val="FFFFFF"/>
                  </a:solidFill>
                  <a:effectLst/>
                  <a:uLnTx/>
                  <a:uFillTx/>
                  <a:latin typeface="Arial"/>
                  <a:ea typeface="+mn-ea"/>
                  <a:cs typeface="+mn-cs"/>
                </a:endParaRPr>
              </a:p>
            </p:txBody>
          </p:sp>
          <p:sp>
            <p:nvSpPr>
              <p:cNvPr id="31" name="TextBox 30">
                <a:extLst>
                  <a:ext uri="{FF2B5EF4-FFF2-40B4-BE49-F238E27FC236}">
                    <a16:creationId xmlns:a16="http://schemas.microsoft.com/office/drawing/2014/main" id="{E549F2AF-1E8C-4433-BDAB-012944855B24}"/>
                  </a:ext>
                </a:extLst>
              </p:cNvPr>
              <p:cNvSpPr txBox="1"/>
              <p:nvPr/>
            </p:nvSpPr>
            <p:spPr>
              <a:xfrm>
                <a:off x="10488848" y="3642709"/>
                <a:ext cx="1280160" cy="369332"/>
              </a:xfrm>
              <a:prstGeom prst="rect">
                <a:avLst/>
              </a:prstGeom>
              <a:noFill/>
            </p:spPr>
            <p:txBody>
              <a:bodyPr wrap="square" lIns="0" tIns="0" rIns="0" bIns="0" anchor="ctr">
                <a:spAutoFit/>
              </a:bodyPr>
              <a:lstStyle/>
              <a:p>
                <a:pPr marL="12700" marR="5080" lvl="0" indent="0" algn="l" defTabSz="914400" rtl="0" eaLnBrk="1" fontAlgn="auto" latinLnBrk="0" hangingPunct="1">
                  <a:lnSpc>
                    <a:spcPct val="100000"/>
                  </a:lnSpc>
                  <a:spcBef>
                    <a:spcPts val="520"/>
                  </a:spcBef>
                  <a:spcAft>
                    <a:spcPts val="0"/>
                  </a:spcAft>
                  <a:buClrTx/>
                  <a:buSzTx/>
                  <a:buFontTx/>
                  <a:buNone/>
                  <a:tabLst/>
                  <a:defRPr/>
                </a:pPr>
                <a:r>
                  <a:rPr kumimoji="0" lang="en-US" sz="1200" b="0" i="0" u="none" strike="noStrike" kern="1200" cap="none" spc="-5" normalizeH="0" baseline="0" noProof="0" dirty="0">
                    <a:ln>
                      <a:noFill/>
                    </a:ln>
                    <a:solidFill>
                      <a:prstClr val="white"/>
                    </a:solidFill>
                    <a:effectLst/>
                    <a:uLnTx/>
                    <a:uFillTx/>
                    <a:latin typeface="Arial"/>
                    <a:ea typeface="+mn-ea"/>
                    <a:cs typeface="Arial"/>
                  </a:rPr>
                  <a:t>We know</a:t>
                </a:r>
                <a:r>
                  <a:rPr kumimoji="0" lang="en-US" sz="1200" b="0" i="0" u="none" strike="noStrike" kern="1200" cap="none" spc="-90" normalizeH="0" baseline="0" noProof="0" dirty="0">
                    <a:ln>
                      <a:noFill/>
                    </a:ln>
                    <a:solidFill>
                      <a:prstClr val="white"/>
                    </a:solidFill>
                    <a:effectLst/>
                    <a:uLnTx/>
                    <a:uFillTx/>
                    <a:latin typeface="Arial"/>
                    <a:ea typeface="+mn-ea"/>
                    <a:cs typeface="Arial"/>
                  </a:rPr>
                  <a:t> </a:t>
                </a:r>
                <a:r>
                  <a:rPr kumimoji="0" lang="en-US" sz="1200" b="0" i="0" u="none" strike="noStrike" kern="1200" cap="none" spc="-5" normalizeH="0" baseline="0" noProof="0" dirty="0">
                    <a:ln>
                      <a:noFill/>
                    </a:ln>
                    <a:solidFill>
                      <a:prstClr val="white"/>
                    </a:solidFill>
                    <a:effectLst/>
                    <a:uLnTx/>
                    <a:uFillTx/>
                    <a:latin typeface="Arial"/>
                    <a:ea typeface="+mn-ea"/>
                    <a:cs typeface="Arial"/>
                  </a:rPr>
                  <a:t>how to get things done.</a:t>
                </a:r>
                <a:endParaRPr kumimoji="0" lang="en-US" sz="2800" b="0" i="0" u="none" strike="noStrike" kern="1200" cap="none" spc="0" normalizeH="0" baseline="0" noProof="0" dirty="0">
                  <a:ln>
                    <a:noFill/>
                  </a:ln>
                  <a:solidFill>
                    <a:prstClr val="white"/>
                  </a:solidFill>
                  <a:effectLst/>
                  <a:uLnTx/>
                  <a:uFillTx/>
                  <a:latin typeface="Arial"/>
                  <a:ea typeface="+mn-ea"/>
                  <a:cs typeface="+mn-cs"/>
                </a:endParaRPr>
              </a:p>
            </p:txBody>
          </p:sp>
          <p:pic>
            <p:nvPicPr>
              <p:cNvPr id="32" name="Graphic 31">
                <a:extLst>
                  <a:ext uri="{FF2B5EF4-FFF2-40B4-BE49-F238E27FC236}">
                    <a16:creationId xmlns:a16="http://schemas.microsoft.com/office/drawing/2014/main" id="{65F7C3F7-390D-42E8-BED3-E555E26DCD6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724205" y="5668238"/>
                <a:ext cx="397042" cy="365760"/>
              </a:xfrm>
              <a:prstGeom prst="rect">
                <a:avLst/>
              </a:prstGeom>
            </p:spPr>
          </p:pic>
          <p:pic>
            <p:nvPicPr>
              <p:cNvPr id="33" name="Graphic 32">
                <a:extLst>
                  <a:ext uri="{FF2B5EF4-FFF2-40B4-BE49-F238E27FC236}">
                    <a16:creationId xmlns:a16="http://schemas.microsoft.com/office/drawing/2014/main" id="{BCDAF91A-0915-4BB5-B9E3-B2C3B0C0684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724205" y="4638981"/>
                <a:ext cx="397042" cy="365760"/>
              </a:xfrm>
              <a:prstGeom prst="rect">
                <a:avLst/>
              </a:prstGeom>
            </p:spPr>
          </p:pic>
          <p:pic>
            <p:nvPicPr>
              <p:cNvPr id="34" name="Graphic 33">
                <a:extLst>
                  <a:ext uri="{FF2B5EF4-FFF2-40B4-BE49-F238E27FC236}">
                    <a16:creationId xmlns:a16="http://schemas.microsoft.com/office/drawing/2014/main" id="{758F3983-1E2D-4306-B8BC-5D57AC79492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724205" y="1696443"/>
                <a:ext cx="397042" cy="365760"/>
              </a:xfrm>
              <a:prstGeom prst="rect">
                <a:avLst/>
              </a:prstGeom>
            </p:spPr>
          </p:pic>
          <p:pic>
            <p:nvPicPr>
              <p:cNvPr id="35" name="Graphic 34">
                <a:extLst>
                  <a:ext uri="{FF2B5EF4-FFF2-40B4-BE49-F238E27FC236}">
                    <a16:creationId xmlns:a16="http://schemas.microsoft.com/office/drawing/2014/main" id="{601CD050-F124-43FB-9F52-2ABC2DB242D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734652" y="2681936"/>
                <a:ext cx="397042" cy="365760"/>
              </a:xfrm>
              <a:prstGeom prst="rect">
                <a:avLst/>
              </a:prstGeom>
            </p:spPr>
          </p:pic>
          <p:pic>
            <p:nvPicPr>
              <p:cNvPr id="36" name="Graphic 35">
                <a:extLst>
                  <a:ext uri="{FF2B5EF4-FFF2-40B4-BE49-F238E27FC236}">
                    <a16:creationId xmlns:a16="http://schemas.microsoft.com/office/drawing/2014/main" id="{1D36BC7A-01D8-4483-AF24-6793E13FEE0A}"/>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9725126" y="3644494"/>
                <a:ext cx="397042" cy="365760"/>
              </a:xfrm>
              <a:prstGeom prst="rect">
                <a:avLst/>
              </a:prstGeom>
            </p:spPr>
          </p:pic>
        </p:grpSp>
      </p:grpSp>
    </p:spTree>
    <p:custDataLst>
      <p:tags r:id="rId1"/>
    </p:custDataLst>
    <p:extLst>
      <p:ext uri="{BB962C8B-B14F-4D97-AF65-F5344CB8AC3E}">
        <p14:creationId xmlns:p14="http://schemas.microsoft.com/office/powerpoint/2010/main" val="281673215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3_MASTER LAYOUT">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3475F69D-32DF-454A-9891-66B4A47252DC}"/>
              </a:ext>
            </a:extLst>
          </p:cNvPr>
          <p:cNvSpPr>
            <a:spLocks noGrp="1"/>
          </p:cNvSpPr>
          <p:nvPr>
            <p:ph type="title"/>
          </p:nvPr>
        </p:nvSpPr>
        <p:spPr>
          <a:xfrm>
            <a:off x="628650" y="448334"/>
            <a:ext cx="10969792" cy="516865"/>
          </a:xfrm>
        </p:spPr>
        <p:txBody>
          <a:bodyPr/>
          <a:lstStyle/>
          <a:p>
            <a:r>
              <a:rPr lang="en-US" noProof="0"/>
              <a:t>Click to edit Master title style</a:t>
            </a:r>
          </a:p>
        </p:txBody>
      </p:sp>
      <p:sp>
        <p:nvSpPr>
          <p:cNvPr id="9" name="Textplatzhalter 14">
            <a:extLst>
              <a:ext uri="{FF2B5EF4-FFF2-40B4-BE49-F238E27FC236}">
                <a16:creationId xmlns:a16="http://schemas.microsoft.com/office/drawing/2014/main" id="{1EFC2EDC-4A39-4D49-AFA6-3D6441822AC1}"/>
              </a:ext>
            </a:extLst>
          </p:cNvPr>
          <p:cNvSpPr>
            <a:spLocks noGrp="1"/>
          </p:cNvSpPr>
          <p:nvPr>
            <p:ph type="body" sz="quarter" idx="20" hasCustomPrompt="1"/>
          </p:nvPr>
        </p:nvSpPr>
        <p:spPr>
          <a:xfrm>
            <a:off x="627257" y="83887"/>
            <a:ext cx="10972800" cy="230012"/>
          </a:xfrm>
          <a:prstGeom prst="rect">
            <a:avLst/>
          </a:prstGeom>
          <a:ln>
            <a:solidFill>
              <a:schemeClr val="accent4"/>
            </a:solidFill>
          </a:ln>
        </p:spPr>
        <p:txBody>
          <a:bodyPr vert="horz" lIns="0" tIns="0" rIns="0" bIns="7200" anchor="ctr" anchorCtr="0"/>
          <a:lstStyle>
            <a:lvl1pPr>
              <a:lnSpc>
                <a:spcPts val="769"/>
              </a:lnSpc>
              <a:tabLst>
                <a:tab pos="105209" algn="l"/>
              </a:tabLst>
              <a:defRPr sz="1200" b="1" i="0" cap="none" spc="0" baseline="0">
                <a:solidFill>
                  <a:schemeClr val="bg1"/>
                </a:solidFill>
                <a:latin typeface="+mj-lt"/>
              </a:defRPr>
            </a:lvl1pPr>
            <a:lvl2pPr>
              <a:defRPr sz="414">
                <a:solidFill>
                  <a:srgbClr val="FF00FF"/>
                </a:solidFill>
              </a:defRPr>
            </a:lvl2pPr>
            <a:lvl3pPr>
              <a:defRPr sz="414">
                <a:solidFill>
                  <a:srgbClr val="FF00FF"/>
                </a:solidFill>
              </a:defRPr>
            </a:lvl3pPr>
            <a:lvl4pPr>
              <a:defRPr sz="414">
                <a:solidFill>
                  <a:srgbClr val="FF00FF"/>
                </a:solidFill>
              </a:defRPr>
            </a:lvl4pPr>
            <a:lvl5pPr>
              <a:defRPr sz="414">
                <a:solidFill>
                  <a:srgbClr val="FF00FF"/>
                </a:solidFill>
              </a:defRPr>
            </a:lvl5pPr>
          </a:lstStyle>
          <a:p>
            <a:pPr lvl="0"/>
            <a:r>
              <a:rPr lang="en-GB" noProof="0"/>
              <a:t>Enter section title here</a:t>
            </a:r>
          </a:p>
        </p:txBody>
      </p:sp>
    </p:spTree>
    <p:custDataLst>
      <p:tags r:id="rId1"/>
    </p:custDataLst>
    <p:extLst>
      <p:ext uri="{BB962C8B-B14F-4D97-AF65-F5344CB8AC3E}">
        <p14:creationId xmlns:p14="http://schemas.microsoft.com/office/powerpoint/2010/main" val="364897042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7_MASTER LAYOUT">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3475F69D-32DF-454A-9891-66B4A47252DC}"/>
              </a:ext>
            </a:extLst>
          </p:cNvPr>
          <p:cNvSpPr>
            <a:spLocks noGrp="1"/>
          </p:cNvSpPr>
          <p:nvPr>
            <p:ph type="title"/>
          </p:nvPr>
        </p:nvSpPr>
        <p:spPr>
          <a:xfrm>
            <a:off x="628650" y="448334"/>
            <a:ext cx="6858000" cy="516865"/>
          </a:xfrm>
        </p:spPr>
        <p:txBody>
          <a:bodyPr/>
          <a:lstStyle>
            <a:lvl1pPr>
              <a:defRPr>
                <a:solidFill>
                  <a:schemeClr val="bg1"/>
                </a:solidFill>
              </a:defRPr>
            </a:lvl1pPr>
          </a:lstStyle>
          <a:p>
            <a:r>
              <a:rPr lang="en-US" noProof="0"/>
              <a:t>Click to edit Master title style</a:t>
            </a:r>
          </a:p>
        </p:txBody>
      </p:sp>
      <p:pic>
        <p:nvPicPr>
          <p:cNvPr id="14" name="Picture 13">
            <a:extLst>
              <a:ext uri="{FF2B5EF4-FFF2-40B4-BE49-F238E27FC236}">
                <a16:creationId xmlns:a16="http://schemas.microsoft.com/office/drawing/2014/main" id="{A85A08E3-FAE5-410E-BE44-7B7FD99A4EEE}"/>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l="52127" r="12798"/>
          <a:stretch/>
        </p:blipFill>
        <p:spPr>
          <a:xfrm>
            <a:off x="7915700" y="0"/>
            <a:ext cx="4276299" cy="6858000"/>
          </a:xfrm>
          <a:prstGeom prst="rect">
            <a:avLst/>
          </a:prstGeom>
        </p:spPr>
      </p:pic>
      <p:sp>
        <p:nvSpPr>
          <p:cNvPr id="2" name="Rectangle 1">
            <a:extLst>
              <a:ext uri="{FF2B5EF4-FFF2-40B4-BE49-F238E27FC236}">
                <a16:creationId xmlns:a16="http://schemas.microsoft.com/office/drawing/2014/main" id="{8DBCE483-1DBC-4B43-B602-0426586E4B80}"/>
              </a:ext>
            </a:extLst>
          </p:cNvPr>
          <p:cNvSpPr/>
          <p:nvPr userDrawn="1"/>
        </p:nvSpPr>
        <p:spPr>
          <a:xfrm>
            <a:off x="0" y="0"/>
            <a:ext cx="7915700" cy="6858000"/>
          </a:xfrm>
          <a:prstGeom prst="rect">
            <a:avLst/>
          </a:prstGeom>
          <a:solidFill>
            <a:schemeClr val="tx1"/>
          </a:solidFill>
          <a:ln w="12700" cap="flat" cmpd="sng" algn="ctr">
            <a:noFill/>
            <a:prstDash val="solid"/>
            <a:miter lim="800000"/>
          </a:ln>
          <a:effectLst/>
        </p:spPr>
        <p:txBody>
          <a:bodyPr wrap="none" lIns="54610" tIns="54610" rIns="54610" bIns="54610"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800" b="0" i="0" u="none" strike="noStrike" kern="0" cap="none" spc="0" normalizeH="0" baseline="0" noProof="0" dirty="0">
              <a:ln>
                <a:noFill/>
              </a:ln>
              <a:solidFill>
                <a:srgbClr val="FFFFFF"/>
              </a:solidFill>
              <a:effectLst/>
              <a:uLnTx/>
              <a:uFillTx/>
              <a:latin typeface="Arial"/>
              <a:ea typeface="+mn-ea"/>
              <a:cs typeface="+mn-cs"/>
            </a:endParaRPr>
          </a:p>
        </p:txBody>
      </p:sp>
      <p:sp>
        <p:nvSpPr>
          <p:cNvPr id="16" name="Freeform 19">
            <a:extLst>
              <a:ext uri="{FF2B5EF4-FFF2-40B4-BE49-F238E27FC236}">
                <a16:creationId xmlns:a16="http://schemas.microsoft.com/office/drawing/2014/main" id="{18365DCE-56EA-42E2-A1A0-290C9DAA2FB4}"/>
              </a:ext>
            </a:extLst>
          </p:cNvPr>
          <p:cNvSpPr>
            <a:spLocks noEditPoints="1"/>
          </p:cNvSpPr>
          <p:nvPr userDrawn="1"/>
        </p:nvSpPr>
        <p:spPr bwMode="auto">
          <a:xfrm>
            <a:off x="1003201" y="6477945"/>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17" name="TextBox 16">
            <a:extLst>
              <a:ext uri="{FF2B5EF4-FFF2-40B4-BE49-F238E27FC236}">
                <a16:creationId xmlns:a16="http://schemas.microsoft.com/office/drawing/2014/main" id="{97ED0DB2-729F-450F-B72D-4FBBB291ACB8}"/>
              </a:ext>
            </a:extLst>
          </p:cNvPr>
          <p:cNvSpPr txBox="1"/>
          <p:nvPr userDrawn="1"/>
        </p:nvSpPr>
        <p:spPr>
          <a:xfrm>
            <a:off x="1871933" y="6477944"/>
            <a:ext cx="5943600" cy="319055"/>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chemeClr val="bg1"/>
                </a:solidFill>
                <a:effectLst/>
                <a:uLnTx/>
                <a:uFillTx/>
                <a:latin typeface="Arial" panose="020B0604020202020204"/>
                <a:ea typeface="+mn-ea"/>
                <a:cs typeface="+mn-cs"/>
              </a:rPr>
              <a:t>© 2022 KPMG LLP, a Delaware limited liability partnership and a member firm of the KPMG global organization of independent member firms affiliated with KPMG International Limited, a private English company limited by guarantee. All rights reserved. </a:t>
            </a:r>
            <a:endParaRPr kumimoji="0" lang="en-GB" sz="700" b="0" i="0" u="none" strike="noStrike" kern="1200" cap="none" spc="0" normalizeH="0" baseline="0" noProof="0" dirty="0">
              <a:ln>
                <a:noFill/>
              </a:ln>
              <a:solidFill>
                <a:schemeClr val="bg1"/>
              </a:solidFill>
              <a:effectLst/>
              <a:uLnTx/>
              <a:uFillTx/>
              <a:latin typeface="Arial" panose="020B0604020202020204"/>
              <a:ea typeface="+mn-ea"/>
              <a:cs typeface="+mn-cs"/>
            </a:endParaRPr>
          </a:p>
        </p:txBody>
      </p:sp>
      <p:sp>
        <p:nvSpPr>
          <p:cNvPr id="21" name="Rectangle 20">
            <a:extLst>
              <a:ext uri="{FF2B5EF4-FFF2-40B4-BE49-F238E27FC236}">
                <a16:creationId xmlns:a16="http://schemas.microsoft.com/office/drawing/2014/main" id="{18D5B7C3-4247-470D-92EB-39F8FED6FCF0}"/>
              </a:ext>
            </a:extLst>
          </p:cNvPr>
          <p:cNvSpPr/>
          <p:nvPr userDrawn="1"/>
        </p:nvSpPr>
        <p:spPr>
          <a:xfrm>
            <a:off x="7915700" y="0"/>
            <a:ext cx="4276299" cy="6858000"/>
          </a:xfrm>
          <a:prstGeom prst="rect">
            <a:avLst/>
          </a:prstGeom>
          <a:gradFill flip="none" rotWithShape="1">
            <a:gsLst>
              <a:gs pos="0">
                <a:srgbClr val="7213EA">
                  <a:alpha val="17000"/>
                </a:srgbClr>
              </a:gs>
              <a:gs pos="100000">
                <a:srgbClr val="1E49E2">
                  <a:alpha val="34000"/>
                </a:srgbClr>
              </a:gs>
            </a:gsLst>
            <a:lin ang="10800000" scaled="1"/>
            <a:tileRect/>
          </a:gradFill>
          <a:ln w="12700" cap="flat" cmpd="sng" algn="ctr">
            <a:noFill/>
            <a:prstDash val="solid"/>
            <a:miter lim="800000"/>
          </a:ln>
          <a:effectLst/>
        </p:spPr>
        <p:txBody>
          <a:bodyPr wrap="none" lIns="54610" tIns="54610" rIns="54610" bIns="54610"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800" b="0" i="0" u="none" strike="noStrike" kern="0" cap="none" spc="0" normalizeH="0" baseline="0" noProof="0" dirty="0">
              <a:ln>
                <a:noFill/>
              </a:ln>
              <a:solidFill>
                <a:srgbClr val="FFFFFF"/>
              </a:solidFill>
              <a:effectLst/>
              <a:uLnTx/>
              <a:uFillTx/>
              <a:latin typeface="Arial"/>
              <a:ea typeface="+mn-ea"/>
              <a:cs typeface="+mn-cs"/>
            </a:endParaRPr>
          </a:p>
        </p:txBody>
      </p:sp>
      <p:sp>
        <p:nvSpPr>
          <p:cNvPr id="22" name="Shape 8">
            <a:extLst>
              <a:ext uri="{FF2B5EF4-FFF2-40B4-BE49-F238E27FC236}">
                <a16:creationId xmlns:a16="http://schemas.microsoft.com/office/drawing/2014/main" id="{A5A6BF3E-5393-48BE-9E85-44676355012F}"/>
              </a:ext>
            </a:extLst>
          </p:cNvPr>
          <p:cNvSpPr txBox="1">
            <a:spLocks/>
          </p:cNvSpPr>
          <p:nvPr userDrawn="1"/>
        </p:nvSpPr>
        <p:spPr>
          <a:xfrm>
            <a:off x="10739438" y="6501685"/>
            <a:ext cx="449655"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000" b="0" i="0" u="none" strike="noStrike" kern="1200" cap="none" spc="0" normalizeH="0" baseline="0" noProof="0" smtClean="0">
                <a:ln>
                  <a:noFill/>
                </a:ln>
                <a:solidFill>
                  <a:schemeClr val="bg1"/>
                </a:solidFill>
                <a:effectLst/>
                <a:uLnTx/>
                <a:uFillTx/>
                <a:latin typeface="Arial" panose="020B0604020202020204"/>
                <a:ea typeface="Arial"/>
                <a:cs typeface="Arial" panose="020B0604020202020204" pitchFamily="34" charset="0"/>
                <a:sym typeface="Arial"/>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schemeClr val="bg1"/>
              </a:solidFill>
              <a:effectLst/>
              <a:uLnTx/>
              <a:uFillTx/>
              <a:latin typeface="Arial" panose="020B0604020202020204"/>
              <a:ea typeface="Arial"/>
              <a:cs typeface="Arial" panose="020B0604020202020204" pitchFamily="34" charset="0"/>
              <a:sym typeface="Arial"/>
            </a:endParaRPr>
          </a:p>
        </p:txBody>
      </p:sp>
    </p:spTree>
    <p:custDataLst>
      <p:tags r:id="rId1"/>
    </p:custDataLst>
    <p:extLst>
      <p:ext uri="{BB962C8B-B14F-4D97-AF65-F5344CB8AC3E}">
        <p14:creationId xmlns:p14="http://schemas.microsoft.com/office/powerpoint/2010/main" val="282270313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8_Title Only">
    <p:spTree>
      <p:nvGrpSpPr>
        <p:cNvPr id="1" name=""/>
        <p:cNvGrpSpPr/>
        <p:nvPr/>
      </p:nvGrpSpPr>
      <p:grpSpPr>
        <a:xfrm>
          <a:off x="0" y="0"/>
          <a:ext cx="0" cy="0"/>
          <a:chOff x="0" y="0"/>
          <a:chExt cx="0" cy="0"/>
        </a:xfrm>
      </p:grpSpPr>
      <p:sp>
        <p:nvSpPr>
          <p:cNvPr id="3" name="Title 2"/>
          <p:cNvSpPr>
            <a:spLocks noGrp="1"/>
          </p:cNvSpPr>
          <p:nvPr>
            <p:ph type="title"/>
          </p:nvPr>
        </p:nvSpPr>
        <p:spPr>
          <a:xfrm>
            <a:off x="590550" y="365760"/>
            <a:ext cx="10603050" cy="533400"/>
          </a:xfrm>
        </p:spPr>
        <p:txBody>
          <a:bodyPr/>
          <a:lstStyle/>
          <a:p>
            <a:r>
              <a:rPr lang="en-US" noProof="0"/>
              <a:t>Click to edit Master title style</a:t>
            </a:r>
          </a:p>
        </p:txBody>
      </p:sp>
      <p:cxnSp>
        <p:nvCxnSpPr>
          <p:cNvPr id="4" name="Straight Connector 3">
            <a:extLst>
              <a:ext uri="{FF2B5EF4-FFF2-40B4-BE49-F238E27FC236}">
                <a16:creationId xmlns:a16="http://schemas.microsoft.com/office/drawing/2014/main" id="{95888AEE-B31C-4EEB-8A84-E48AC557B14A}"/>
              </a:ext>
            </a:extLst>
          </p:cNvPr>
          <p:cNvCxnSpPr>
            <a:cxnSpLocks/>
          </p:cNvCxnSpPr>
          <p:nvPr userDrawn="1"/>
        </p:nvCxnSpPr>
        <p:spPr>
          <a:xfrm>
            <a:off x="2430165" y="1295400"/>
            <a:ext cx="0" cy="4846320"/>
          </a:xfrm>
          <a:prstGeom prst="line">
            <a:avLst/>
          </a:prstGeom>
          <a:ln>
            <a:solidFill>
              <a:srgbClr val="00338D"/>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637146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Left Vertical Window Image_KPMG Blue">
    <p:bg>
      <p:bgPr>
        <a:solidFill>
          <a:schemeClr val="accent2"/>
        </a:solidFill>
        <a:effectLst/>
      </p:bgPr>
    </p:bg>
    <p:spTree>
      <p:nvGrpSpPr>
        <p:cNvPr id="1" name=""/>
        <p:cNvGrpSpPr/>
        <p:nvPr/>
      </p:nvGrpSpPr>
      <p:grpSpPr>
        <a:xfrm>
          <a:off x="0" y="0"/>
          <a:ext cx="0" cy="0"/>
          <a:chOff x="0" y="0"/>
          <a:chExt cx="0" cy="0"/>
        </a:xfrm>
      </p:grpSpPr>
      <p:sp>
        <p:nvSpPr>
          <p:cNvPr id="28" name="Picture Placeholder 3">
            <a:extLst>
              <a:ext uri="{FF2B5EF4-FFF2-40B4-BE49-F238E27FC236}">
                <a16:creationId xmlns:a16="http://schemas.microsoft.com/office/drawing/2014/main" id="{445BA5F7-F13B-4C20-B0E0-112E55400EE4}"/>
              </a:ext>
            </a:extLst>
          </p:cNvPr>
          <p:cNvSpPr>
            <a:spLocks noGrp="1" noChangeAspect="1"/>
          </p:cNvSpPr>
          <p:nvPr>
            <p:ph type="pic" sz="quarter" idx="12"/>
          </p:nvPr>
        </p:nvSpPr>
        <p:spPr>
          <a:xfrm>
            <a:off x="741301" y="732868"/>
            <a:ext cx="3727618" cy="5392264"/>
          </a:xfrm>
          <a:solidFill>
            <a:schemeClr val="accent1"/>
          </a:solidFill>
        </p:spPr>
        <p:txBody>
          <a:bodyPr vert="horz" lIns="0" tIns="0" rIns="0" bIns="0" rtlCol="0" anchor="ctr" anchorCtr="0">
            <a:noAutofit/>
          </a:bodyPr>
          <a:lstStyle>
            <a:lvl1pPr>
              <a:defRPr lang="en-GB" sz="1000" b="0">
                <a:solidFill>
                  <a:schemeClr val="bg1"/>
                </a:solidFill>
              </a:defRPr>
            </a:lvl1pPr>
          </a:lstStyle>
          <a:p>
            <a:pPr lvl="0" algn="ctr"/>
            <a:r>
              <a:rPr lang="en-US" dirty="0"/>
              <a:t>Click icon to add picture</a:t>
            </a:r>
            <a:endParaRPr lang="en-GB" dirty="0"/>
          </a:p>
        </p:txBody>
      </p:sp>
      <p:sp>
        <p:nvSpPr>
          <p:cNvPr id="2" name="Title 1"/>
          <p:cNvSpPr>
            <a:spLocks noGrp="1"/>
          </p:cNvSpPr>
          <p:nvPr>
            <p:ph type="ctrTitle" hasCustomPrompt="1"/>
          </p:nvPr>
        </p:nvSpPr>
        <p:spPr>
          <a:xfrm>
            <a:off x="5489910" y="1453783"/>
            <a:ext cx="5301922" cy="3446223"/>
          </a:xfrm>
          <a:noFill/>
          <a:ln w="3175">
            <a:noFill/>
            <a:prstDash val="lgDash"/>
          </a:ln>
        </p:spPr>
        <p:txBody>
          <a:bodyPr lIns="0" tIns="0" rIns="0" bIns="0" anchor="t" anchorCtr="0">
            <a:noAutofit/>
          </a:bodyPr>
          <a:lstStyle>
            <a:lvl1pPr algn="l">
              <a:defRPr sz="6600" baseline="0">
                <a:solidFill>
                  <a:schemeClr val="bg1"/>
                </a:solidFill>
              </a:defRPr>
            </a:lvl1pPr>
          </a:lstStyle>
          <a:p>
            <a:r>
              <a:rPr lang="en-GB"/>
              <a:t>Title slide text only</a:t>
            </a:r>
            <a:endParaRPr lang="en-US"/>
          </a:p>
        </p:txBody>
      </p:sp>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4729193" y="614966"/>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 name="Text Placeholder 3"/>
          <p:cNvSpPr>
            <a:spLocks noGrp="1"/>
          </p:cNvSpPr>
          <p:nvPr userDrawn="1">
            <p:ph type="body" sz="quarter" idx="11"/>
          </p:nvPr>
        </p:nvSpPr>
        <p:spPr>
          <a:xfrm>
            <a:off x="5489910" y="4953575"/>
            <a:ext cx="5301922"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8" name="Graphic 7">
            <a:extLst>
              <a:ext uri="{FF2B5EF4-FFF2-40B4-BE49-F238E27FC236}">
                <a16:creationId xmlns:a16="http://schemas.microsoft.com/office/drawing/2014/main" id="{20418D56-2AD4-4649-A855-7B7DABEE4F4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489910" y="736722"/>
            <a:ext cx="914400" cy="368346"/>
          </a:xfrm>
          <a:prstGeom prst="rect">
            <a:avLst/>
          </a:prstGeom>
        </p:spPr>
      </p:pic>
    </p:spTree>
    <p:extLst>
      <p:ext uri="{BB962C8B-B14F-4D97-AF65-F5344CB8AC3E}">
        <p14:creationId xmlns:p14="http://schemas.microsoft.com/office/powerpoint/2010/main" val="428863346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2_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647700" y="1406326"/>
            <a:ext cx="10858500" cy="4708724"/>
          </a:xfrm>
        </p:spPr>
        <p:txBody>
          <a:bodyPr/>
          <a:lstStyle>
            <a:lvl1pPr>
              <a:defRPr sz="1000">
                <a:solidFill>
                  <a:schemeClr val="accent3"/>
                </a:solidFill>
              </a:defRPr>
            </a:lvl1pPr>
            <a:lvl2pPr>
              <a:defRPr sz="900">
                <a:solidFill>
                  <a:schemeClr val="tx1"/>
                </a:solidFill>
              </a:defRPr>
            </a:lvl2pPr>
            <a:lvl3pPr>
              <a:defRPr sz="900">
                <a:solidFill>
                  <a:schemeClr val="tx1"/>
                </a:solidFill>
              </a:defRPr>
            </a:lvl3pPr>
            <a:lvl4pPr>
              <a:defRPr sz="900">
                <a:solidFill>
                  <a:schemeClr val="tx1"/>
                </a:solidFill>
              </a:defRPr>
            </a:lvl4pPr>
            <a:lvl5pPr>
              <a:defRPr sz="9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itle 2"/>
          <p:cNvSpPr>
            <a:spLocks noGrp="1"/>
          </p:cNvSpPr>
          <p:nvPr>
            <p:ph type="title"/>
          </p:nvPr>
        </p:nvSpPr>
        <p:spPr>
          <a:xfrm>
            <a:off x="647701" y="431800"/>
            <a:ext cx="10858500" cy="533400"/>
          </a:xfrm>
        </p:spPr>
        <p:txBody>
          <a:bodyPr/>
          <a:lstStyle/>
          <a:p>
            <a:r>
              <a:rPr lang="en-US" noProof="0"/>
              <a:t>Click to edit Master title style</a:t>
            </a:r>
          </a:p>
        </p:txBody>
      </p:sp>
    </p:spTree>
    <p:custDataLst>
      <p:tags r:id="rId1"/>
    </p:custDataLst>
    <p:extLst>
      <p:ext uri="{BB962C8B-B14F-4D97-AF65-F5344CB8AC3E}">
        <p14:creationId xmlns:p14="http://schemas.microsoft.com/office/powerpoint/2010/main" val="73421441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itle Only with Supertitle">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noProof="0"/>
              <a:t>Click to edit Master title style</a:t>
            </a:r>
          </a:p>
        </p:txBody>
      </p:sp>
      <p:sp>
        <p:nvSpPr>
          <p:cNvPr id="4" name="Text Placeholder 4"/>
          <p:cNvSpPr>
            <a:spLocks noGrp="1"/>
          </p:cNvSpPr>
          <p:nvPr>
            <p:ph type="body" sz="quarter" idx="12" hasCustomPrompt="1"/>
          </p:nvPr>
        </p:nvSpPr>
        <p:spPr>
          <a:xfrm>
            <a:off x="998400" y="227993"/>
            <a:ext cx="10195200" cy="173736"/>
          </a:xfrm>
        </p:spPr>
        <p:txBody>
          <a:bodyPr anchor="b"/>
          <a:lstStyle>
            <a:lvl1pPr>
              <a:spcAft>
                <a:spcPts val="0"/>
              </a:spcAft>
              <a:defRPr sz="1200"/>
            </a:lvl1pPr>
          </a:lstStyle>
          <a:p>
            <a:pPr lvl="0"/>
            <a:r>
              <a:rPr lang="en-US"/>
              <a:t>Super title here</a:t>
            </a:r>
          </a:p>
        </p:txBody>
      </p:sp>
    </p:spTree>
    <p:extLst>
      <p:ext uri="{BB962C8B-B14F-4D97-AF65-F5344CB8AC3E}">
        <p14:creationId xmlns:p14="http://schemas.microsoft.com/office/powerpoint/2010/main" val="13602929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1_PROCESS FOUR COLUMN">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noProof="0"/>
              <a:t>Click to edit Master title style</a:t>
            </a:r>
          </a:p>
        </p:txBody>
      </p:sp>
      <p:sp>
        <p:nvSpPr>
          <p:cNvPr id="9" name="Text Placeholder 8"/>
          <p:cNvSpPr>
            <a:spLocks noGrp="1"/>
          </p:cNvSpPr>
          <p:nvPr>
            <p:ph type="body" sz="quarter" idx="10"/>
          </p:nvPr>
        </p:nvSpPr>
        <p:spPr>
          <a:xfrm>
            <a:off x="1003200" y="1322388"/>
            <a:ext cx="2347200" cy="4554538"/>
          </a:xfrm>
        </p:spPr>
        <p:txBody>
          <a:bodyPr/>
          <a:lstStyle>
            <a:lvl1pPr>
              <a:defRPr sz="900"/>
            </a:lvl1pPr>
            <a:lvl2pPr>
              <a:defRPr sz="900">
                <a:solidFill>
                  <a:schemeClr val="tx1">
                    <a:lumMod val="65000"/>
                    <a:lumOff val="35000"/>
                  </a:schemeClr>
                </a:solidFill>
              </a:defRPr>
            </a:lvl2pPr>
            <a:lvl3pPr>
              <a:defRPr sz="900">
                <a:solidFill>
                  <a:schemeClr val="tx1">
                    <a:lumMod val="65000"/>
                    <a:lumOff val="35000"/>
                  </a:schemeClr>
                </a:solidFill>
              </a:defRPr>
            </a:lvl3pPr>
            <a:lvl4pPr>
              <a:defRPr sz="900">
                <a:solidFill>
                  <a:schemeClr val="tx1">
                    <a:lumMod val="65000"/>
                    <a:lumOff val="35000"/>
                  </a:schemeClr>
                </a:solidFill>
              </a:defRPr>
            </a:lvl4pPr>
            <a:lvl5pPr>
              <a:defRPr sz="900">
                <a:solidFill>
                  <a:schemeClr val="tx1">
                    <a:lumMod val="65000"/>
                    <a:lumOff val="3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8"/>
          <p:cNvSpPr>
            <a:spLocks noGrp="1"/>
          </p:cNvSpPr>
          <p:nvPr>
            <p:ph type="body" sz="quarter" idx="11"/>
          </p:nvPr>
        </p:nvSpPr>
        <p:spPr>
          <a:xfrm>
            <a:off x="3616000" y="1322388"/>
            <a:ext cx="2347200" cy="4554538"/>
          </a:xfrm>
        </p:spPr>
        <p:txBody>
          <a:bodyPr/>
          <a:lstStyle>
            <a:lvl1pPr>
              <a:defRPr sz="900"/>
            </a:lvl1pPr>
            <a:lvl2pPr>
              <a:defRPr sz="900">
                <a:solidFill>
                  <a:schemeClr val="tx1">
                    <a:lumMod val="65000"/>
                    <a:lumOff val="35000"/>
                  </a:schemeClr>
                </a:solidFill>
              </a:defRPr>
            </a:lvl2pPr>
            <a:lvl3pPr>
              <a:defRPr sz="900">
                <a:solidFill>
                  <a:schemeClr val="tx1">
                    <a:lumMod val="65000"/>
                    <a:lumOff val="35000"/>
                  </a:schemeClr>
                </a:solidFill>
              </a:defRPr>
            </a:lvl3pPr>
            <a:lvl4pPr>
              <a:defRPr sz="900">
                <a:solidFill>
                  <a:schemeClr val="tx1">
                    <a:lumMod val="65000"/>
                    <a:lumOff val="35000"/>
                  </a:schemeClr>
                </a:solidFill>
              </a:defRPr>
            </a:lvl4pPr>
            <a:lvl5pPr>
              <a:defRPr sz="900">
                <a:solidFill>
                  <a:schemeClr val="tx1">
                    <a:lumMod val="65000"/>
                    <a:lumOff val="3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2"/>
          </p:nvPr>
        </p:nvSpPr>
        <p:spPr>
          <a:xfrm>
            <a:off x="6228800" y="1322388"/>
            <a:ext cx="2347200" cy="4554538"/>
          </a:xfrm>
        </p:spPr>
        <p:txBody>
          <a:bodyPr/>
          <a:lstStyle>
            <a:lvl1pPr>
              <a:defRPr sz="900"/>
            </a:lvl1pPr>
            <a:lvl2pPr>
              <a:defRPr sz="900">
                <a:solidFill>
                  <a:schemeClr val="tx1">
                    <a:lumMod val="65000"/>
                    <a:lumOff val="35000"/>
                  </a:schemeClr>
                </a:solidFill>
              </a:defRPr>
            </a:lvl2pPr>
            <a:lvl3pPr>
              <a:defRPr sz="900">
                <a:solidFill>
                  <a:schemeClr val="tx1">
                    <a:lumMod val="65000"/>
                    <a:lumOff val="35000"/>
                  </a:schemeClr>
                </a:solidFill>
              </a:defRPr>
            </a:lvl3pPr>
            <a:lvl4pPr>
              <a:defRPr sz="900">
                <a:solidFill>
                  <a:schemeClr val="tx1">
                    <a:lumMod val="65000"/>
                    <a:lumOff val="35000"/>
                  </a:schemeClr>
                </a:solidFill>
              </a:defRPr>
            </a:lvl4pPr>
            <a:lvl5pPr>
              <a:defRPr sz="900">
                <a:solidFill>
                  <a:schemeClr val="tx1">
                    <a:lumMod val="65000"/>
                    <a:lumOff val="3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p:nvPr>
        </p:nvSpPr>
        <p:spPr>
          <a:xfrm>
            <a:off x="8841600" y="1322388"/>
            <a:ext cx="2347200" cy="4554538"/>
          </a:xfrm>
        </p:spPr>
        <p:txBody>
          <a:bodyPr/>
          <a:lstStyle>
            <a:lvl1pPr>
              <a:defRPr sz="900"/>
            </a:lvl1pPr>
            <a:lvl2pPr>
              <a:defRPr sz="900">
                <a:solidFill>
                  <a:schemeClr val="tx1">
                    <a:lumMod val="65000"/>
                    <a:lumOff val="35000"/>
                  </a:schemeClr>
                </a:solidFill>
              </a:defRPr>
            </a:lvl2pPr>
            <a:lvl3pPr>
              <a:defRPr sz="900">
                <a:solidFill>
                  <a:schemeClr val="tx1">
                    <a:lumMod val="65000"/>
                    <a:lumOff val="35000"/>
                  </a:schemeClr>
                </a:solidFill>
              </a:defRPr>
            </a:lvl3pPr>
            <a:lvl4pPr>
              <a:defRPr sz="900">
                <a:solidFill>
                  <a:schemeClr val="tx1">
                    <a:lumMod val="65000"/>
                    <a:lumOff val="35000"/>
                  </a:schemeClr>
                </a:solidFill>
              </a:defRPr>
            </a:lvl4pPr>
            <a:lvl5pPr>
              <a:defRPr sz="900">
                <a:solidFill>
                  <a:schemeClr val="tx1">
                    <a:lumMod val="65000"/>
                    <a:lumOff val="3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4">
            <a:extLst>
              <a:ext uri="{FF2B5EF4-FFF2-40B4-BE49-F238E27FC236}">
                <a16:creationId xmlns:a16="http://schemas.microsoft.com/office/drawing/2014/main" id="{36CFC500-3D5D-4FB5-B47E-BFC0560F1C82}"/>
              </a:ext>
            </a:extLst>
          </p:cNvPr>
          <p:cNvSpPr>
            <a:spLocks noGrp="1"/>
          </p:cNvSpPr>
          <p:nvPr>
            <p:ph sz="quarter" idx="14"/>
          </p:nvPr>
        </p:nvSpPr>
        <p:spPr>
          <a:xfrm>
            <a:off x="998538" y="0"/>
            <a:ext cx="10201275" cy="431800"/>
          </a:xfrm>
        </p:spPr>
        <p:txBody>
          <a:bodyPr anchor="ctr"/>
          <a:lstStyle>
            <a:lvl1pPr>
              <a:defRPr sz="1050">
                <a:solidFill>
                  <a:srgbClr val="005EB8"/>
                </a:solidFill>
              </a:defRPr>
            </a:lvl1pPr>
          </a:lstStyle>
          <a:p>
            <a:pPr lvl="0"/>
            <a:r>
              <a:rPr lang="en-US"/>
              <a:t>Click to edit Master text styles</a:t>
            </a:r>
          </a:p>
        </p:txBody>
      </p:sp>
    </p:spTree>
    <p:extLst>
      <p:ext uri="{BB962C8B-B14F-4D97-AF65-F5344CB8AC3E}">
        <p14:creationId xmlns:p14="http://schemas.microsoft.com/office/powerpoint/2010/main" val="97980250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_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8400" y="1330126"/>
            <a:ext cx="10195200" cy="45468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itle 2"/>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298885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Right Horizontal Window Image_Cobalt Blue">
    <p:bg>
      <p:bgPr>
        <a:solidFill>
          <a:schemeClr val="accent1"/>
        </a:solidFill>
        <a:effectLst/>
      </p:bgPr>
    </p:bg>
    <p:spTree>
      <p:nvGrpSpPr>
        <p:cNvPr id="1" name=""/>
        <p:cNvGrpSpPr/>
        <p:nvPr/>
      </p:nvGrpSpPr>
      <p:grpSpPr>
        <a:xfrm>
          <a:off x="0" y="0"/>
          <a:ext cx="0" cy="0"/>
          <a:chOff x="0" y="0"/>
          <a:chExt cx="0" cy="0"/>
        </a:xfrm>
      </p:grpSpPr>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8" name="Picture Placeholder 3">
            <a:extLst>
              <a:ext uri="{FF2B5EF4-FFF2-40B4-BE49-F238E27FC236}">
                <a16:creationId xmlns:a16="http://schemas.microsoft.com/office/drawing/2014/main" id="{1D0B9D96-907F-4E37-B5A7-830AD095F223}"/>
              </a:ext>
            </a:extLst>
          </p:cNvPr>
          <p:cNvSpPr>
            <a:spLocks noGrp="1" noChangeAspect="1"/>
          </p:cNvSpPr>
          <p:nvPr>
            <p:ph type="pic" sz="quarter" idx="12"/>
          </p:nvPr>
        </p:nvSpPr>
        <p:spPr>
          <a:xfrm>
            <a:off x="4909676" y="1456388"/>
            <a:ext cx="6283848" cy="4364991"/>
          </a:xfrm>
          <a:solidFill>
            <a:schemeClr val="accent2"/>
          </a:solidFill>
        </p:spPr>
        <p:txBody>
          <a:bodyPr vert="horz" lIns="0" tIns="0" rIns="0" bIns="0" rtlCol="0" anchor="ctr" anchorCtr="0">
            <a:noAutofit/>
          </a:bodyPr>
          <a:lstStyle>
            <a:lvl1pPr>
              <a:defRPr lang="en-GB" sz="1000" b="0">
                <a:solidFill>
                  <a:schemeClr val="bg1"/>
                </a:solidFill>
              </a:defRPr>
            </a:lvl1pPr>
          </a:lstStyle>
          <a:p>
            <a:pPr lvl="0" algn="ctr"/>
            <a:r>
              <a:rPr lang="en-US" dirty="0"/>
              <a:t>Click icon to add picture</a:t>
            </a:r>
            <a:endParaRPr lang="en-GB" dirty="0"/>
          </a:p>
        </p:txBody>
      </p:sp>
      <p:sp>
        <p:nvSpPr>
          <p:cNvPr id="34" name="Title 1">
            <a:extLst>
              <a:ext uri="{FF2B5EF4-FFF2-40B4-BE49-F238E27FC236}">
                <a16:creationId xmlns:a16="http://schemas.microsoft.com/office/drawing/2014/main" id="{E8E14845-BB2E-4EA2-8CBD-F35A520E366D}"/>
              </a:ext>
            </a:extLst>
          </p:cNvPr>
          <p:cNvSpPr>
            <a:spLocks noGrp="1"/>
          </p:cNvSpPr>
          <p:nvPr>
            <p:ph type="ctrTitle" hasCustomPrompt="1"/>
          </p:nvPr>
        </p:nvSpPr>
        <p:spPr>
          <a:xfrm>
            <a:off x="741301" y="1456388"/>
            <a:ext cx="3432043" cy="3427743"/>
          </a:xfrm>
          <a:noFill/>
          <a:ln w="3175">
            <a:noFill/>
            <a:prstDash val="lgDash"/>
          </a:ln>
        </p:spPr>
        <p:txBody>
          <a:bodyPr lIns="0" tIns="0" rIns="0" bIns="0" anchor="t" anchorCtr="0">
            <a:noAutofit/>
          </a:bodyPr>
          <a:lstStyle>
            <a:lvl1pPr algn="l">
              <a:defRPr sz="6600" baseline="0">
                <a:solidFill>
                  <a:schemeClr val="bg1"/>
                </a:solidFill>
              </a:defRPr>
            </a:lvl1pPr>
          </a:lstStyle>
          <a:p>
            <a:r>
              <a:rPr lang="en-GB"/>
              <a:t>Title slide text only</a:t>
            </a:r>
            <a:endParaRPr lang="en-US"/>
          </a:p>
        </p:txBody>
      </p:sp>
      <p:sp>
        <p:nvSpPr>
          <p:cNvPr id="40" name="Text Placeholder 3">
            <a:extLst>
              <a:ext uri="{FF2B5EF4-FFF2-40B4-BE49-F238E27FC236}">
                <a16:creationId xmlns:a16="http://schemas.microsoft.com/office/drawing/2014/main" id="{423222F2-0E39-45E4-8918-49125CD7C1EA}"/>
              </a:ext>
            </a:extLst>
          </p:cNvPr>
          <p:cNvSpPr>
            <a:spLocks noGrp="1"/>
          </p:cNvSpPr>
          <p:nvPr>
            <p:ph type="body" sz="quarter" idx="11"/>
          </p:nvPr>
        </p:nvSpPr>
        <p:spPr>
          <a:xfrm>
            <a:off x="741301" y="5007010"/>
            <a:ext cx="3432043"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10" name="Graphic 9">
            <a:extLst>
              <a:ext uri="{FF2B5EF4-FFF2-40B4-BE49-F238E27FC236}">
                <a16:creationId xmlns:a16="http://schemas.microsoft.com/office/drawing/2014/main" id="{C6BE9D60-8E37-4DED-A951-A9C36EAA76D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1301" y="736722"/>
            <a:ext cx="914400" cy="368346"/>
          </a:xfrm>
          <a:prstGeom prst="rect">
            <a:avLst/>
          </a:prstGeom>
        </p:spPr>
      </p:pic>
    </p:spTree>
    <p:extLst>
      <p:ext uri="{BB962C8B-B14F-4D97-AF65-F5344CB8AC3E}">
        <p14:creationId xmlns:p14="http://schemas.microsoft.com/office/powerpoint/2010/main" val="1737693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TITLE SLIDE Right Horizontal Window Image_Cobalt Blue">
    <p:bg>
      <p:bgPr>
        <a:solidFill>
          <a:schemeClr val="accent1"/>
        </a:solidFill>
        <a:effectLst/>
      </p:bgPr>
    </p:bg>
    <p:spTree>
      <p:nvGrpSpPr>
        <p:cNvPr id="1" name=""/>
        <p:cNvGrpSpPr/>
        <p:nvPr/>
      </p:nvGrpSpPr>
      <p:grpSpPr>
        <a:xfrm>
          <a:off x="0" y="0"/>
          <a:ext cx="0" cy="0"/>
          <a:chOff x="0" y="0"/>
          <a:chExt cx="0" cy="0"/>
        </a:xfrm>
      </p:grpSpPr>
      <p:pic>
        <p:nvPicPr>
          <p:cNvPr id="3" name="Picture 2" descr="A close-up of a hand holding a syringe&#10;&#10;Description automatically generated with medium confidence">
            <a:extLst>
              <a:ext uri="{FF2B5EF4-FFF2-40B4-BE49-F238E27FC236}">
                <a16:creationId xmlns:a16="http://schemas.microsoft.com/office/drawing/2014/main" id="{84A889BA-4296-43FD-924D-49C462FF8C9C}"/>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524" y="0"/>
            <a:ext cx="12188952" cy="6858000"/>
          </a:xfrm>
          <a:prstGeom prst="rect">
            <a:avLst/>
          </a:prstGeom>
        </p:spPr>
      </p:pic>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4" name="Title 1">
            <a:extLst>
              <a:ext uri="{FF2B5EF4-FFF2-40B4-BE49-F238E27FC236}">
                <a16:creationId xmlns:a16="http://schemas.microsoft.com/office/drawing/2014/main" id="{E8E14845-BB2E-4EA2-8CBD-F35A520E366D}"/>
              </a:ext>
            </a:extLst>
          </p:cNvPr>
          <p:cNvSpPr>
            <a:spLocks noGrp="1"/>
          </p:cNvSpPr>
          <p:nvPr>
            <p:ph type="ctrTitle" hasCustomPrompt="1"/>
          </p:nvPr>
        </p:nvSpPr>
        <p:spPr>
          <a:xfrm>
            <a:off x="741301" y="1456388"/>
            <a:ext cx="5557899" cy="3427743"/>
          </a:xfrm>
          <a:noFill/>
          <a:ln w="3175">
            <a:noFill/>
            <a:prstDash val="lgDash"/>
          </a:ln>
        </p:spPr>
        <p:txBody>
          <a:bodyPr lIns="0" tIns="0" rIns="0" bIns="0" anchor="t" anchorCtr="0">
            <a:noAutofit/>
          </a:bodyPr>
          <a:lstStyle>
            <a:lvl1pPr algn="l">
              <a:defRPr sz="7200" baseline="0">
                <a:solidFill>
                  <a:schemeClr val="bg1"/>
                </a:solidFill>
              </a:defRPr>
            </a:lvl1pPr>
          </a:lstStyle>
          <a:p>
            <a:r>
              <a:rPr lang="en-GB"/>
              <a:t>Title slide text only</a:t>
            </a:r>
            <a:endParaRPr lang="en-US"/>
          </a:p>
        </p:txBody>
      </p:sp>
      <p:sp>
        <p:nvSpPr>
          <p:cNvPr id="40" name="Text Placeholder 3">
            <a:extLst>
              <a:ext uri="{FF2B5EF4-FFF2-40B4-BE49-F238E27FC236}">
                <a16:creationId xmlns:a16="http://schemas.microsoft.com/office/drawing/2014/main" id="{423222F2-0E39-45E4-8918-49125CD7C1EA}"/>
              </a:ext>
            </a:extLst>
          </p:cNvPr>
          <p:cNvSpPr>
            <a:spLocks noGrp="1"/>
          </p:cNvSpPr>
          <p:nvPr>
            <p:ph type="body" sz="quarter" idx="11"/>
          </p:nvPr>
        </p:nvSpPr>
        <p:spPr>
          <a:xfrm>
            <a:off x="741301" y="5007010"/>
            <a:ext cx="5557899" cy="810000"/>
          </a:xfrm>
          <a:ln w="3175">
            <a:noFill/>
            <a:prstDash val="lgDash"/>
          </a:ln>
        </p:spPr>
        <p:txBody>
          <a:bodyPr wrap="square" anchor="b">
            <a:noAutofit/>
          </a:bodyPr>
          <a:lstStyle>
            <a:lvl1pPr>
              <a:defRPr sz="1400">
                <a:solidFill>
                  <a:schemeClr val="bg1"/>
                </a:solidFill>
              </a:defRPr>
            </a:lvl1pPr>
            <a:lvl2pPr>
              <a:defRPr sz="14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10" name="Graphic 9">
            <a:extLst>
              <a:ext uri="{FF2B5EF4-FFF2-40B4-BE49-F238E27FC236}">
                <a16:creationId xmlns:a16="http://schemas.microsoft.com/office/drawing/2014/main" id="{C6BE9D60-8E37-4DED-A951-A9C36EAA76D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41301" y="736722"/>
            <a:ext cx="914400" cy="368346"/>
          </a:xfrm>
          <a:prstGeom prst="rect">
            <a:avLst/>
          </a:prstGeom>
        </p:spPr>
      </p:pic>
    </p:spTree>
    <p:custDataLst>
      <p:tags r:id="rId1"/>
    </p:custDataLst>
    <p:extLst>
      <p:ext uri="{BB962C8B-B14F-4D97-AF65-F5344CB8AC3E}">
        <p14:creationId xmlns:p14="http://schemas.microsoft.com/office/powerpoint/2010/main" val="1365875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_TITLE SLIDE Right Horizontal Window Image_Cobalt Blue">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F10B6B-214C-4484-97B3-BEFCC291E84E}"/>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b="10565"/>
          <a:stretch/>
        </p:blipFill>
        <p:spPr>
          <a:xfrm>
            <a:off x="0" y="0"/>
            <a:ext cx="12192000" cy="6858000"/>
          </a:xfrm>
          <a:prstGeom prst="rect">
            <a:avLst/>
          </a:prstGeom>
        </p:spPr>
      </p:pic>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998476" y="1129527"/>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19">
            <a:extLst>
              <a:ext uri="{FF2B5EF4-FFF2-40B4-BE49-F238E27FC236}">
                <a16:creationId xmlns:a16="http://schemas.microsoft.com/office/drawing/2014/main" id="{C5CCCCF1-8E34-4341-A6C5-97CC39680E55}"/>
              </a:ext>
            </a:extLst>
          </p:cNvPr>
          <p:cNvSpPr>
            <a:spLocks noChangeAspect="1" noEditPoints="1"/>
          </p:cNvSpPr>
          <p:nvPr userDrawn="1"/>
        </p:nvSpPr>
        <p:spPr bwMode="auto">
          <a:xfrm>
            <a:off x="998476" y="1872149"/>
            <a:ext cx="911399" cy="371311"/>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alpha val="0"/>
            </a:schemeClr>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4" name="Title 1">
            <a:extLst>
              <a:ext uri="{FF2B5EF4-FFF2-40B4-BE49-F238E27FC236}">
                <a16:creationId xmlns:a16="http://schemas.microsoft.com/office/drawing/2014/main" id="{E8E14845-BB2E-4EA2-8CBD-F35A520E366D}"/>
              </a:ext>
            </a:extLst>
          </p:cNvPr>
          <p:cNvSpPr>
            <a:spLocks noGrp="1"/>
          </p:cNvSpPr>
          <p:nvPr>
            <p:ph type="ctrTitle" hasCustomPrompt="1"/>
          </p:nvPr>
        </p:nvSpPr>
        <p:spPr>
          <a:xfrm>
            <a:off x="741301" y="1456388"/>
            <a:ext cx="5557899" cy="3427743"/>
          </a:xfrm>
          <a:noFill/>
          <a:ln w="3175">
            <a:noFill/>
            <a:prstDash val="lgDash"/>
          </a:ln>
        </p:spPr>
        <p:txBody>
          <a:bodyPr lIns="0" tIns="0" rIns="0" bIns="0" anchor="t" anchorCtr="0">
            <a:noAutofit/>
          </a:bodyPr>
          <a:lstStyle>
            <a:lvl1pPr algn="l">
              <a:defRPr sz="7200" baseline="0">
                <a:solidFill>
                  <a:srgbClr val="00338D"/>
                </a:solidFill>
              </a:defRPr>
            </a:lvl1pPr>
          </a:lstStyle>
          <a:p>
            <a:r>
              <a:rPr lang="en-GB"/>
              <a:t>Title slide text only</a:t>
            </a:r>
            <a:endParaRPr lang="en-US"/>
          </a:p>
        </p:txBody>
      </p:sp>
      <p:sp>
        <p:nvSpPr>
          <p:cNvPr id="40" name="Text Placeholder 3">
            <a:extLst>
              <a:ext uri="{FF2B5EF4-FFF2-40B4-BE49-F238E27FC236}">
                <a16:creationId xmlns:a16="http://schemas.microsoft.com/office/drawing/2014/main" id="{423222F2-0E39-45E4-8918-49125CD7C1EA}"/>
              </a:ext>
            </a:extLst>
          </p:cNvPr>
          <p:cNvSpPr>
            <a:spLocks noGrp="1"/>
          </p:cNvSpPr>
          <p:nvPr>
            <p:ph type="body" sz="quarter" idx="11"/>
          </p:nvPr>
        </p:nvSpPr>
        <p:spPr>
          <a:xfrm>
            <a:off x="741301" y="5007010"/>
            <a:ext cx="5557899" cy="810000"/>
          </a:xfrm>
          <a:ln w="3175">
            <a:noFill/>
            <a:prstDash val="lgDash"/>
          </a:ln>
        </p:spPr>
        <p:txBody>
          <a:bodyPr wrap="square" anchor="b">
            <a:noAutofit/>
          </a:bodyPr>
          <a:lstStyle>
            <a:lvl1pPr>
              <a:defRPr sz="1400">
                <a:solidFill>
                  <a:srgbClr val="00338D"/>
                </a:solidFill>
              </a:defRPr>
            </a:lvl1pPr>
            <a:lvl2pPr>
              <a:defRPr sz="1400">
                <a:solidFill>
                  <a:srgbClr val="00338D"/>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a:t>Click to edit Master text styles</a:t>
            </a:r>
          </a:p>
          <a:p>
            <a:pPr lvl="1"/>
            <a:r>
              <a:rPr lang="en-US"/>
              <a:t>Second level</a:t>
            </a:r>
          </a:p>
        </p:txBody>
      </p:sp>
      <p:pic>
        <p:nvPicPr>
          <p:cNvPr id="10" name="Graphic 9">
            <a:extLst>
              <a:ext uri="{FF2B5EF4-FFF2-40B4-BE49-F238E27FC236}">
                <a16:creationId xmlns:a16="http://schemas.microsoft.com/office/drawing/2014/main" id="{C6BE9D60-8E37-4DED-A951-A9C36EAA76D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41301" y="736722"/>
            <a:ext cx="914400" cy="368346"/>
          </a:xfrm>
          <a:prstGeom prst="rect">
            <a:avLst/>
          </a:prstGeom>
        </p:spPr>
      </p:pic>
    </p:spTree>
    <p:custDataLst>
      <p:tags r:id="rId1"/>
    </p:custDataLst>
    <p:extLst>
      <p:ext uri="{BB962C8B-B14F-4D97-AF65-F5344CB8AC3E}">
        <p14:creationId xmlns:p14="http://schemas.microsoft.com/office/powerpoint/2010/main" val="1616163988"/>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ags" Target="../tags/tag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5364" y="431800"/>
            <a:ext cx="10204450" cy="533400"/>
          </a:xfrm>
          <a:prstGeom prst="rect">
            <a:avLst/>
          </a:prstGeom>
        </p:spPr>
        <p:txBody>
          <a:bodyPr vert="horz" lIns="0" tIns="0" rIns="0" bIns="0" rtlCol="0" anchor="t" anchorCtr="0">
            <a:noAutofit/>
          </a:bodyPr>
          <a:lstStyle/>
          <a:p>
            <a:r>
              <a:rPr lang="en-US"/>
              <a:t>Click to edit Master title style</a:t>
            </a:r>
            <a:endParaRPr lang="en-GB"/>
          </a:p>
        </p:txBody>
      </p:sp>
      <p:sp>
        <p:nvSpPr>
          <p:cNvPr id="3" name="Text Placeholder 2"/>
          <p:cNvSpPr>
            <a:spLocks noGrp="1"/>
          </p:cNvSpPr>
          <p:nvPr>
            <p:ph type="body" idx="1"/>
          </p:nvPr>
        </p:nvSpPr>
        <p:spPr>
          <a:xfrm>
            <a:off x="995362" y="1330325"/>
            <a:ext cx="10200683" cy="4546600"/>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9" name="Shape 8"/>
          <p:cNvSpPr txBox="1">
            <a:spLocks/>
          </p:cNvSpPr>
          <p:nvPr userDrawn="1"/>
        </p:nvSpPr>
        <p:spPr>
          <a:xfrm>
            <a:off x="10946607" y="626699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900" smtClean="0">
                <a:solidFill>
                  <a:schemeClr val="accent2"/>
                </a:solidFill>
                <a:latin typeface="+mn-lt"/>
                <a:ea typeface="Arial"/>
                <a:cs typeface="Arial" panose="020B0604020202020204" pitchFamily="34" charset="0"/>
              </a:rPr>
              <a:pPr algn="r"/>
              <a:t>‹#›</a:t>
            </a:fld>
            <a:endParaRPr lang="en-GB" sz="900" dirty="0">
              <a:solidFill>
                <a:schemeClr val="accent2"/>
              </a:solidFill>
              <a:latin typeface="+mn-lt"/>
              <a:ea typeface="Arial"/>
              <a:cs typeface="Arial" panose="020B0604020202020204" pitchFamily="34" charset="0"/>
            </a:endParaRPr>
          </a:p>
        </p:txBody>
      </p:sp>
      <p:sp>
        <p:nvSpPr>
          <p:cNvPr id="8" name="TextBox 7">
            <a:extLst>
              <a:ext uri="{C183D7F6-B498-43B3-948B-1728B52AA6E4}">
                <adec:decorative xmlns:adec="http://schemas.microsoft.com/office/drawing/2017/decorative" val="1"/>
              </a:ext>
            </a:extLst>
          </p:cNvPr>
          <p:cNvSpPr txBox="1"/>
          <p:nvPr userDrawn="1"/>
        </p:nvSpPr>
        <p:spPr>
          <a:xfrm>
            <a:off x="1885684" y="6266997"/>
            <a:ext cx="4667513"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a:solidFill>
                  <a:schemeClr val="bg1">
                    <a:lumMod val="65000"/>
                  </a:schemeClr>
                </a:solidFill>
                <a:latin typeface="+mn-lt"/>
                <a:ea typeface="+mn-ea"/>
                <a:cs typeface="+mn-cs"/>
              </a:rPr>
              <a:t>© 2023 KPMG LLP, a Delaware limited liability partnership and a member firm of the KPMG global organization of independent member firms affiliated with KPMG International Limited, a private English company limited by guarantee. All rights reserved. USCS003774-1A</a:t>
            </a:r>
          </a:p>
        </p:txBody>
      </p:sp>
      <p:sp>
        <p:nvSpPr>
          <p:cNvPr id="4" name="Graphic 8">
            <a:extLst>
              <a:ext uri="{FF2B5EF4-FFF2-40B4-BE49-F238E27FC236}">
                <a16:creationId xmlns:a16="http://schemas.microsoft.com/office/drawing/2014/main" id="{9AC77B96-D96C-4FA2-858B-DEE0A3A7B7B6}"/>
              </a:ext>
            </a:extLst>
          </p:cNvPr>
          <p:cNvSpPr/>
          <p:nvPr/>
        </p:nvSpPr>
        <p:spPr>
          <a:xfrm>
            <a:off x="1003200" y="6266996"/>
            <a:ext cx="484832" cy="194706"/>
          </a:xfrm>
          <a:custGeom>
            <a:avLst/>
            <a:gdLst>
              <a:gd name="connsiteX0" fmla="*/ 480938 w 484832"/>
              <a:gd name="connsiteY0" fmla="*/ 148130 h 194706"/>
              <a:gd name="connsiteX1" fmla="*/ 455744 w 484832"/>
              <a:gd name="connsiteY1" fmla="*/ 148130 h 194706"/>
              <a:gd name="connsiteX2" fmla="*/ 459917 w 484832"/>
              <a:gd name="connsiteY2" fmla="*/ 131488 h 194706"/>
              <a:gd name="connsiteX3" fmla="*/ 409445 w 484832"/>
              <a:gd name="connsiteY3" fmla="*/ 131488 h 194706"/>
              <a:gd name="connsiteX4" fmla="*/ 405289 w 484832"/>
              <a:gd name="connsiteY4" fmla="*/ 148130 h 194706"/>
              <a:gd name="connsiteX5" fmla="*/ 380916 w 484832"/>
              <a:gd name="connsiteY5" fmla="*/ 148130 h 194706"/>
              <a:gd name="connsiteX6" fmla="*/ 380916 w 484832"/>
              <a:gd name="connsiteY6" fmla="*/ 144709 h 194706"/>
              <a:gd name="connsiteX7" fmla="*/ 382079 w 484832"/>
              <a:gd name="connsiteY7" fmla="*/ 138775 h 194706"/>
              <a:gd name="connsiteX8" fmla="*/ 418715 w 484832"/>
              <a:gd name="connsiteY8" fmla="*/ 103062 h 194706"/>
              <a:gd name="connsiteX9" fmla="*/ 433698 w 484832"/>
              <a:gd name="connsiteY9" fmla="*/ 117292 h 194706"/>
              <a:gd name="connsiteX10" fmla="*/ 463732 w 484832"/>
              <a:gd name="connsiteY10" fmla="*/ 117292 h 194706"/>
              <a:gd name="connsiteX11" fmla="*/ 461234 w 484832"/>
              <a:gd name="connsiteY11" fmla="*/ 95058 h 194706"/>
              <a:gd name="connsiteX12" fmla="*/ 425214 w 484832"/>
              <a:gd name="connsiteY12" fmla="*/ 82641 h 194706"/>
              <a:gd name="connsiteX13" fmla="*/ 380916 w 484832"/>
              <a:gd name="connsiteY13" fmla="*/ 94357 h 194706"/>
              <a:gd name="connsiteX14" fmla="*/ 380916 w 484832"/>
              <a:gd name="connsiteY14" fmla="*/ 3708 h 194706"/>
              <a:gd name="connsiteX15" fmla="*/ 480938 w 484832"/>
              <a:gd name="connsiteY15" fmla="*/ 3708 h 194706"/>
              <a:gd name="connsiteX16" fmla="*/ 421914 w 484832"/>
              <a:gd name="connsiteY16" fmla="*/ 172537 h 194706"/>
              <a:gd name="connsiteX17" fmla="*/ 405101 w 484832"/>
              <a:gd name="connsiteY17" fmla="*/ 174247 h 194706"/>
              <a:gd name="connsiteX18" fmla="*/ 380438 w 484832"/>
              <a:gd name="connsiteY18" fmla="*/ 151910 h 194706"/>
              <a:gd name="connsiteX19" fmla="*/ 427027 w 484832"/>
              <a:gd name="connsiteY19" fmla="*/ 151910 h 194706"/>
              <a:gd name="connsiteX20" fmla="*/ 364275 w 484832"/>
              <a:gd name="connsiteY20" fmla="*/ 90064 h 194706"/>
              <a:gd name="connsiteX21" fmla="*/ 364275 w 484832"/>
              <a:gd name="connsiteY21" fmla="*/ 110759 h 194706"/>
              <a:gd name="connsiteX22" fmla="*/ 350951 w 484832"/>
              <a:gd name="connsiteY22" fmla="*/ 139390 h 194706"/>
              <a:gd name="connsiteX23" fmla="*/ 349360 w 484832"/>
              <a:gd name="connsiteY23" fmla="*/ 148130 h 194706"/>
              <a:gd name="connsiteX24" fmla="*/ 334669 w 484832"/>
              <a:gd name="connsiteY24" fmla="*/ 148130 h 194706"/>
              <a:gd name="connsiteX25" fmla="*/ 347223 w 484832"/>
              <a:gd name="connsiteY25" fmla="*/ 88524 h 194706"/>
              <a:gd name="connsiteX26" fmla="*/ 304943 w 484832"/>
              <a:gd name="connsiteY26" fmla="*/ 88524 h 194706"/>
              <a:gd name="connsiteX27" fmla="*/ 267110 w 484832"/>
              <a:gd name="connsiteY27" fmla="*/ 148164 h 194706"/>
              <a:gd name="connsiteX28" fmla="*/ 264339 w 484832"/>
              <a:gd name="connsiteY28" fmla="*/ 148164 h 194706"/>
              <a:gd name="connsiteX29" fmla="*/ 264339 w 484832"/>
              <a:gd name="connsiteY29" fmla="*/ 3759 h 194706"/>
              <a:gd name="connsiteX30" fmla="*/ 364326 w 484832"/>
              <a:gd name="connsiteY30" fmla="*/ 3759 h 194706"/>
              <a:gd name="connsiteX31" fmla="*/ 308449 w 484832"/>
              <a:gd name="connsiteY31" fmla="*/ 148130 h 194706"/>
              <a:gd name="connsiteX32" fmla="*/ 293398 w 484832"/>
              <a:gd name="connsiteY32" fmla="*/ 148130 h 194706"/>
              <a:gd name="connsiteX33" fmla="*/ 316163 w 484832"/>
              <a:gd name="connsiteY33" fmla="*/ 112315 h 194706"/>
              <a:gd name="connsiteX34" fmla="*/ 247731 w 484832"/>
              <a:gd name="connsiteY34" fmla="*/ 88388 h 194706"/>
              <a:gd name="connsiteX35" fmla="*/ 222709 w 484832"/>
              <a:gd name="connsiteY35" fmla="*/ 88388 h 194706"/>
              <a:gd name="connsiteX36" fmla="*/ 205606 w 484832"/>
              <a:gd name="connsiteY36" fmla="*/ 148130 h 194706"/>
              <a:gd name="connsiteX37" fmla="*/ 179027 w 484832"/>
              <a:gd name="connsiteY37" fmla="*/ 148130 h 194706"/>
              <a:gd name="connsiteX38" fmla="*/ 203314 w 484832"/>
              <a:gd name="connsiteY38" fmla="*/ 119413 h 194706"/>
              <a:gd name="connsiteX39" fmla="*/ 199893 w 484832"/>
              <a:gd name="connsiteY39" fmla="*/ 95725 h 194706"/>
              <a:gd name="connsiteX40" fmla="*/ 167653 w 484832"/>
              <a:gd name="connsiteY40" fmla="*/ 88353 h 194706"/>
              <a:gd name="connsiteX41" fmla="*/ 147796 w 484832"/>
              <a:gd name="connsiteY41" fmla="*/ 88353 h 194706"/>
              <a:gd name="connsiteX42" fmla="*/ 147796 w 484832"/>
              <a:gd name="connsiteY42" fmla="*/ 3759 h 194706"/>
              <a:gd name="connsiteX43" fmla="*/ 247697 w 484832"/>
              <a:gd name="connsiteY43" fmla="*/ 3759 h 194706"/>
              <a:gd name="connsiteX44" fmla="*/ 231740 w 484832"/>
              <a:gd name="connsiteY44" fmla="*/ 148130 h 194706"/>
              <a:gd name="connsiteX45" fmla="*/ 242258 w 484832"/>
              <a:gd name="connsiteY45" fmla="*/ 110759 h 194706"/>
              <a:gd name="connsiteX46" fmla="*/ 242635 w 484832"/>
              <a:gd name="connsiteY46" fmla="*/ 148130 h 194706"/>
              <a:gd name="connsiteX47" fmla="*/ 158981 w 484832"/>
              <a:gd name="connsiteY47" fmla="*/ 133934 h 194706"/>
              <a:gd name="connsiteX48" fmla="*/ 158981 w 484832"/>
              <a:gd name="connsiteY48" fmla="*/ 133934 h 194706"/>
              <a:gd name="connsiteX49" fmla="*/ 155920 w 484832"/>
              <a:gd name="connsiteY49" fmla="*/ 134054 h 194706"/>
              <a:gd name="connsiteX50" fmla="*/ 152243 w 484832"/>
              <a:gd name="connsiteY50" fmla="*/ 134054 h 194706"/>
              <a:gd name="connsiteX51" fmla="*/ 145846 w 484832"/>
              <a:gd name="connsiteY51" fmla="*/ 134054 h 194706"/>
              <a:gd name="connsiteX52" fmla="*/ 148805 w 484832"/>
              <a:gd name="connsiteY52" fmla="*/ 123125 h 194706"/>
              <a:gd name="connsiteX53" fmla="*/ 150207 w 484832"/>
              <a:gd name="connsiteY53" fmla="*/ 117686 h 194706"/>
              <a:gd name="connsiteX54" fmla="*/ 153628 w 484832"/>
              <a:gd name="connsiteY54" fmla="*/ 104961 h 194706"/>
              <a:gd name="connsiteX55" fmla="*/ 157972 w 484832"/>
              <a:gd name="connsiteY55" fmla="*/ 104961 h 194706"/>
              <a:gd name="connsiteX56" fmla="*/ 162915 w 484832"/>
              <a:gd name="connsiteY56" fmla="*/ 104961 h 194706"/>
              <a:gd name="connsiteX57" fmla="*/ 178668 w 484832"/>
              <a:gd name="connsiteY57" fmla="*/ 108159 h 194706"/>
              <a:gd name="connsiteX58" fmla="*/ 178206 w 484832"/>
              <a:gd name="connsiteY58" fmla="*/ 119105 h 194706"/>
              <a:gd name="connsiteX59" fmla="*/ 159084 w 484832"/>
              <a:gd name="connsiteY59" fmla="*/ 133986 h 194706"/>
              <a:gd name="connsiteX60" fmla="*/ 131291 w 484832"/>
              <a:gd name="connsiteY60" fmla="*/ 93741 h 194706"/>
              <a:gd name="connsiteX61" fmla="*/ 129717 w 484832"/>
              <a:gd name="connsiteY61" fmla="*/ 98872 h 194706"/>
              <a:gd name="connsiteX62" fmla="*/ 115419 w 484832"/>
              <a:gd name="connsiteY62" fmla="*/ 146471 h 194706"/>
              <a:gd name="connsiteX63" fmla="*/ 114854 w 484832"/>
              <a:gd name="connsiteY63" fmla="*/ 148181 h 194706"/>
              <a:gd name="connsiteX64" fmla="*/ 67683 w 484832"/>
              <a:gd name="connsiteY64" fmla="*/ 148181 h 194706"/>
              <a:gd name="connsiteX65" fmla="*/ 64006 w 484832"/>
              <a:gd name="connsiteY65" fmla="*/ 140365 h 194706"/>
              <a:gd name="connsiteX66" fmla="*/ 114683 w 484832"/>
              <a:gd name="connsiteY66" fmla="*/ 88524 h 194706"/>
              <a:gd name="connsiteX67" fmla="*/ 82187 w 484832"/>
              <a:gd name="connsiteY67" fmla="*/ 88524 h 194706"/>
              <a:gd name="connsiteX68" fmla="*/ 42507 w 484832"/>
              <a:gd name="connsiteY68" fmla="*/ 131283 h 194706"/>
              <a:gd name="connsiteX69" fmla="*/ 55351 w 484832"/>
              <a:gd name="connsiteY69" fmla="*/ 88524 h 194706"/>
              <a:gd name="connsiteX70" fmla="*/ 31270 w 484832"/>
              <a:gd name="connsiteY70" fmla="*/ 88524 h 194706"/>
              <a:gd name="connsiteX71" fmla="*/ 31270 w 484832"/>
              <a:gd name="connsiteY71" fmla="*/ 3759 h 194706"/>
              <a:gd name="connsiteX72" fmla="*/ 131188 w 484832"/>
              <a:gd name="connsiteY72" fmla="*/ 3759 h 194706"/>
              <a:gd name="connsiteX73" fmla="*/ 377119 w 484832"/>
              <a:gd name="connsiteY73" fmla="*/ -89 h 194706"/>
              <a:gd name="connsiteX74" fmla="*/ 377119 w 484832"/>
              <a:gd name="connsiteY74" fmla="*/ 97076 h 194706"/>
              <a:gd name="connsiteX75" fmla="*/ 368140 w 484832"/>
              <a:gd name="connsiteY75" fmla="*/ 105713 h 194706"/>
              <a:gd name="connsiteX76" fmla="*/ 368140 w 484832"/>
              <a:gd name="connsiteY76" fmla="*/ -89 h 194706"/>
              <a:gd name="connsiteX77" fmla="*/ 260525 w 484832"/>
              <a:gd name="connsiteY77" fmla="*/ -89 h 194706"/>
              <a:gd name="connsiteX78" fmla="*/ 260525 w 484832"/>
              <a:gd name="connsiteY78" fmla="*/ 88388 h 194706"/>
              <a:gd name="connsiteX79" fmla="*/ 251614 w 484832"/>
              <a:gd name="connsiteY79" fmla="*/ 88388 h 194706"/>
              <a:gd name="connsiteX80" fmla="*/ 251614 w 484832"/>
              <a:gd name="connsiteY80" fmla="*/ -89 h 194706"/>
              <a:gd name="connsiteX81" fmla="*/ 143965 w 484832"/>
              <a:gd name="connsiteY81" fmla="*/ -89 h 194706"/>
              <a:gd name="connsiteX82" fmla="*/ 143965 w 484832"/>
              <a:gd name="connsiteY82" fmla="*/ 88524 h 194706"/>
              <a:gd name="connsiteX83" fmla="*/ 135071 w 484832"/>
              <a:gd name="connsiteY83" fmla="*/ 88524 h 194706"/>
              <a:gd name="connsiteX84" fmla="*/ 135071 w 484832"/>
              <a:gd name="connsiteY84" fmla="*/ -89 h 194706"/>
              <a:gd name="connsiteX85" fmla="*/ 27456 w 484832"/>
              <a:gd name="connsiteY85" fmla="*/ -89 h 194706"/>
              <a:gd name="connsiteX86" fmla="*/ 27456 w 484832"/>
              <a:gd name="connsiteY86" fmla="*/ 100907 h 194706"/>
              <a:gd name="connsiteX87" fmla="*/ -47 w 484832"/>
              <a:gd name="connsiteY87" fmla="*/ 192480 h 194706"/>
              <a:gd name="connsiteX88" fmla="*/ 24120 w 484832"/>
              <a:gd name="connsiteY88" fmla="*/ 192480 h 194706"/>
              <a:gd name="connsiteX89" fmla="*/ 36247 w 484832"/>
              <a:gd name="connsiteY89" fmla="*/ 151927 h 194706"/>
              <a:gd name="connsiteX90" fmla="*/ 39667 w 484832"/>
              <a:gd name="connsiteY90" fmla="*/ 151927 h 194706"/>
              <a:gd name="connsiteX91" fmla="*/ 59696 w 484832"/>
              <a:gd name="connsiteY91" fmla="*/ 192480 h 194706"/>
              <a:gd name="connsiteX92" fmla="*/ 89028 w 484832"/>
              <a:gd name="connsiteY92" fmla="*/ 192480 h 194706"/>
              <a:gd name="connsiteX93" fmla="*/ 69513 w 484832"/>
              <a:gd name="connsiteY93" fmla="*/ 151927 h 194706"/>
              <a:gd name="connsiteX94" fmla="*/ 113623 w 484832"/>
              <a:gd name="connsiteY94" fmla="*/ 151927 h 194706"/>
              <a:gd name="connsiteX95" fmla="*/ 101377 w 484832"/>
              <a:gd name="connsiteY95" fmla="*/ 192480 h 194706"/>
              <a:gd name="connsiteX96" fmla="*/ 127785 w 484832"/>
              <a:gd name="connsiteY96" fmla="*/ 192480 h 194706"/>
              <a:gd name="connsiteX97" fmla="*/ 139860 w 484832"/>
              <a:gd name="connsiteY97" fmla="*/ 152047 h 194706"/>
              <a:gd name="connsiteX98" fmla="*/ 145641 w 484832"/>
              <a:gd name="connsiteY98" fmla="*/ 152047 h 194706"/>
              <a:gd name="connsiteX99" fmla="*/ 145641 w 484832"/>
              <a:gd name="connsiteY99" fmla="*/ 151927 h 194706"/>
              <a:gd name="connsiteX100" fmla="*/ 204408 w 484832"/>
              <a:gd name="connsiteY100" fmla="*/ 151927 h 194706"/>
              <a:gd name="connsiteX101" fmla="*/ 192761 w 484832"/>
              <a:gd name="connsiteY101" fmla="*/ 192360 h 194706"/>
              <a:gd name="connsiteX102" fmla="*/ 219374 w 484832"/>
              <a:gd name="connsiteY102" fmla="*/ 192360 h 194706"/>
              <a:gd name="connsiteX103" fmla="*/ 230662 w 484832"/>
              <a:gd name="connsiteY103" fmla="*/ 151927 h 194706"/>
              <a:gd name="connsiteX104" fmla="*/ 242635 w 484832"/>
              <a:gd name="connsiteY104" fmla="*/ 151927 h 194706"/>
              <a:gd name="connsiteX105" fmla="*/ 242960 w 484832"/>
              <a:gd name="connsiteY105" fmla="*/ 192360 h 194706"/>
              <a:gd name="connsiteX106" fmla="*/ 265280 w 484832"/>
              <a:gd name="connsiteY106" fmla="*/ 192360 h 194706"/>
              <a:gd name="connsiteX107" fmla="*/ 290935 w 484832"/>
              <a:gd name="connsiteY107" fmla="*/ 151927 h 194706"/>
              <a:gd name="connsiteX108" fmla="*/ 307713 w 484832"/>
              <a:gd name="connsiteY108" fmla="*/ 151927 h 194706"/>
              <a:gd name="connsiteX109" fmla="*/ 299059 w 484832"/>
              <a:gd name="connsiteY109" fmla="*/ 192360 h 194706"/>
              <a:gd name="connsiteX110" fmla="*/ 325227 w 484832"/>
              <a:gd name="connsiteY110" fmla="*/ 192360 h 194706"/>
              <a:gd name="connsiteX111" fmla="*/ 333779 w 484832"/>
              <a:gd name="connsiteY111" fmla="*/ 151927 h 194706"/>
              <a:gd name="connsiteX112" fmla="*/ 348933 w 484832"/>
              <a:gd name="connsiteY112" fmla="*/ 151927 h 194706"/>
              <a:gd name="connsiteX113" fmla="*/ 359845 w 484832"/>
              <a:gd name="connsiteY113" fmla="*/ 183517 h 194706"/>
              <a:gd name="connsiteX114" fmla="*/ 397131 w 484832"/>
              <a:gd name="connsiteY114" fmla="*/ 194617 h 194706"/>
              <a:gd name="connsiteX115" fmla="*/ 445807 w 484832"/>
              <a:gd name="connsiteY115" fmla="*/ 188648 h 194706"/>
              <a:gd name="connsiteX116" fmla="*/ 454872 w 484832"/>
              <a:gd name="connsiteY116" fmla="*/ 151927 h 194706"/>
              <a:gd name="connsiteX117" fmla="*/ 484786 w 484832"/>
              <a:gd name="connsiteY117" fmla="*/ 151927 h 194706"/>
              <a:gd name="connsiteX118" fmla="*/ 484786 w 484832"/>
              <a:gd name="connsiteY118" fmla="*/ -89 h 19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484832" h="194706">
                <a:moveTo>
                  <a:pt x="480938" y="148130"/>
                </a:moveTo>
                <a:lnTo>
                  <a:pt x="455744" y="148130"/>
                </a:lnTo>
                <a:lnTo>
                  <a:pt x="459917" y="131488"/>
                </a:lnTo>
                <a:lnTo>
                  <a:pt x="409445" y="131488"/>
                </a:lnTo>
                <a:lnTo>
                  <a:pt x="405289" y="148130"/>
                </a:lnTo>
                <a:lnTo>
                  <a:pt x="380916" y="148130"/>
                </a:lnTo>
                <a:lnTo>
                  <a:pt x="380916" y="144709"/>
                </a:lnTo>
                <a:cubicBezTo>
                  <a:pt x="381293" y="142845"/>
                  <a:pt x="381618" y="140878"/>
                  <a:pt x="382079" y="138775"/>
                </a:cubicBezTo>
                <a:cubicBezTo>
                  <a:pt x="386526" y="120816"/>
                  <a:pt x="398311" y="103062"/>
                  <a:pt x="418715" y="103062"/>
                </a:cubicBezTo>
                <a:cubicBezTo>
                  <a:pt x="426771" y="103062"/>
                  <a:pt x="434792" y="106141"/>
                  <a:pt x="433698" y="117292"/>
                </a:cubicBezTo>
                <a:lnTo>
                  <a:pt x="463732" y="117292"/>
                </a:lnTo>
                <a:cubicBezTo>
                  <a:pt x="464912" y="112161"/>
                  <a:pt x="466896" y="103216"/>
                  <a:pt x="461234" y="95058"/>
                </a:cubicBezTo>
                <a:cubicBezTo>
                  <a:pt x="454821" y="86198"/>
                  <a:pt x="441942" y="82641"/>
                  <a:pt x="425214" y="82641"/>
                </a:cubicBezTo>
                <a:cubicBezTo>
                  <a:pt x="413328" y="82641"/>
                  <a:pt x="395933" y="84539"/>
                  <a:pt x="380916" y="94357"/>
                </a:cubicBezTo>
                <a:lnTo>
                  <a:pt x="380916" y="3708"/>
                </a:lnTo>
                <a:lnTo>
                  <a:pt x="480938" y="3708"/>
                </a:lnTo>
                <a:close/>
                <a:moveTo>
                  <a:pt x="421914" y="172537"/>
                </a:moveTo>
                <a:cubicBezTo>
                  <a:pt x="416372" y="173606"/>
                  <a:pt x="410745" y="174179"/>
                  <a:pt x="405101" y="174247"/>
                </a:cubicBezTo>
                <a:cubicBezTo>
                  <a:pt x="390683" y="174247"/>
                  <a:pt x="380643" y="167543"/>
                  <a:pt x="380438" y="151910"/>
                </a:cubicBezTo>
                <a:lnTo>
                  <a:pt x="427027" y="151910"/>
                </a:lnTo>
                <a:close/>
                <a:moveTo>
                  <a:pt x="364275" y="90064"/>
                </a:moveTo>
                <a:lnTo>
                  <a:pt x="364275" y="110759"/>
                </a:lnTo>
                <a:cubicBezTo>
                  <a:pt x="358044" y="119364"/>
                  <a:pt x="353522" y="129082"/>
                  <a:pt x="350951" y="139390"/>
                </a:cubicBezTo>
                <a:cubicBezTo>
                  <a:pt x="350195" y="142258"/>
                  <a:pt x="349663" y="145180"/>
                  <a:pt x="349360" y="148130"/>
                </a:cubicBezTo>
                <a:lnTo>
                  <a:pt x="334669" y="148130"/>
                </a:lnTo>
                <a:lnTo>
                  <a:pt x="347223" y="88524"/>
                </a:lnTo>
                <a:lnTo>
                  <a:pt x="304943" y="88524"/>
                </a:lnTo>
                <a:lnTo>
                  <a:pt x="267110" y="148164"/>
                </a:lnTo>
                <a:lnTo>
                  <a:pt x="264339" y="148164"/>
                </a:lnTo>
                <a:lnTo>
                  <a:pt x="264339" y="3759"/>
                </a:lnTo>
                <a:lnTo>
                  <a:pt x="364326" y="3759"/>
                </a:lnTo>
                <a:close/>
                <a:moveTo>
                  <a:pt x="308449" y="148130"/>
                </a:moveTo>
                <a:lnTo>
                  <a:pt x="293398" y="148130"/>
                </a:lnTo>
                <a:lnTo>
                  <a:pt x="316163" y="112315"/>
                </a:lnTo>
                <a:close/>
                <a:moveTo>
                  <a:pt x="247731" y="88388"/>
                </a:moveTo>
                <a:lnTo>
                  <a:pt x="222709" y="88388"/>
                </a:lnTo>
                <a:lnTo>
                  <a:pt x="205606" y="148130"/>
                </a:lnTo>
                <a:lnTo>
                  <a:pt x="179027" y="148130"/>
                </a:lnTo>
                <a:cubicBezTo>
                  <a:pt x="192538" y="143136"/>
                  <a:pt x="200765" y="133592"/>
                  <a:pt x="203314" y="119413"/>
                </a:cubicBezTo>
                <a:cubicBezTo>
                  <a:pt x="205400" y="108399"/>
                  <a:pt x="204408" y="101164"/>
                  <a:pt x="199893" y="95725"/>
                </a:cubicBezTo>
                <a:cubicBezTo>
                  <a:pt x="193154" y="87652"/>
                  <a:pt x="179642" y="88353"/>
                  <a:pt x="167653" y="88353"/>
                </a:cubicBezTo>
                <a:lnTo>
                  <a:pt x="147796" y="88353"/>
                </a:lnTo>
                <a:lnTo>
                  <a:pt x="147796" y="3759"/>
                </a:lnTo>
                <a:lnTo>
                  <a:pt x="247697" y="3759"/>
                </a:lnTo>
                <a:close/>
                <a:moveTo>
                  <a:pt x="231740" y="148130"/>
                </a:moveTo>
                <a:lnTo>
                  <a:pt x="242258" y="110759"/>
                </a:lnTo>
                <a:lnTo>
                  <a:pt x="242635" y="148130"/>
                </a:lnTo>
                <a:close/>
                <a:moveTo>
                  <a:pt x="158981" y="133934"/>
                </a:moveTo>
                <a:lnTo>
                  <a:pt x="158981" y="133934"/>
                </a:lnTo>
                <a:cubicBezTo>
                  <a:pt x="158007" y="133934"/>
                  <a:pt x="157032" y="134054"/>
                  <a:pt x="155920" y="134054"/>
                </a:cubicBezTo>
                <a:cubicBezTo>
                  <a:pt x="154466" y="134054"/>
                  <a:pt x="153320" y="134054"/>
                  <a:pt x="152243" y="134054"/>
                </a:cubicBezTo>
                <a:lnTo>
                  <a:pt x="145846" y="134054"/>
                </a:lnTo>
                <a:lnTo>
                  <a:pt x="148805" y="123125"/>
                </a:lnTo>
                <a:lnTo>
                  <a:pt x="150207" y="117686"/>
                </a:lnTo>
                <a:lnTo>
                  <a:pt x="153628" y="104961"/>
                </a:lnTo>
                <a:cubicBezTo>
                  <a:pt x="155116" y="104961"/>
                  <a:pt x="156570" y="104961"/>
                  <a:pt x="157972" y="104961"/>
                </a:cubicBezTo>
                <a:lnTo>
                  <a:pt x="162915" y="104961"/>
                </a:lnTo>
                <a:cubicBezTo>
                  <a:pt x="171467" y="104961"/>
                  <a:pt x="176718" y="105440"/>
                  <a:pt x="178668" y="108159"/>
                </a:cubicBezTo>
                <a:cubicBezTo>
                  <a:pt x="180156" y="110212"/>
                  <a:pt x="179967" y="113735"/>
                  <a:pt x="178206" y="119105"/>
                </a:cubicBezTo>
                <a:cubicBezTo>
                  <a:pt x="175196" y="128341"/>
                  <a:pt x="171364" y="133045"/>
                  <a:pt x="159084" y="133986"/>
                </a:cubicBezTo>
                <a:moveTo>
                  <a:pt x="131291" y="93741"/>
                </a:moveTo>
                <a:lnTo>
                  <a:pt x="129717" y="98872"/>
                </a:lnTo>
                <a:lnTo>
                  <a:pt x="115419" y="146471"/>
                </a:lnTo>
                <a:lnTo>
                  <a:pt x="114854" y="148181"/>
                </a:lnTo>
                <a:lnTo>
                  <a:pt x="67683" y="148181"/>
                </a:lnTo>
                <a:lnTo>
                  <a:pt x="64006" y="140365"/>
                </a:lnTo>
                <a:lnTo>
                  <a:pt x="114683" y="88524"/>
                </a:lnTo>
                <a:lnTo>
                  <a:pt x="82187" y="88524"/>
                </a:lnTo>
                <a:lnTo>
                  <a:pt x="42507" y="131283"/>
                </a:lnTo>
                <a:lnTo>
                  <a:pt x="55351" y="88524"/>
                </a:lnTo>
                <a:lnTo>
                  <a:pt x="31270" y="88524"/>
                </a:lnTo>
                <a:lnTo>
                  <a:pt x="31270" y="3759"/>
                </a:lnTo>
                <a:lnTo>
                  <a:pt x="131188" y="3759"/>
                </a:lnTo>
                <a:close/>
                <a:moveTo>
                  <a:pt x="377119" y="-89"/>
                </a:moveTo>
                <a:lnTo>
                  <a:pt x="377119" y="97076"/>
                </a:lnTo>
                <a:cubicBezTo>
                  <a:pt x="373861" y="99667"/>
                  <a:pt x="370856" y="102560"/>
                  <a:pt x="368140" y="105713"/>
                </a:cubicBezTo>
                <a:lnTo>
                  <a:pt x="368140" y="-89"/>
                </a:lnTo>
                <a:lnTo>
                  <a:pt x="260525" y="-89"/>
                </a:lnTo>
                <a:lnTo>
                  <a:pt x="260525" y="88388"/>
                </a:lnTo>
                <a:lnTo>
                  <a:pt x="251614" y="88388"/>
                </a:lnTo>
                <a:lnTo>
                  <a:pt x="251614" y="-89"/>
                </a:lnTo>
                <a:lnTo>
                  <a:pt x="143965" y="-89"/>
                </a:lnTo>
                <a:lnTo>
                  <a:pt x="143965" y="88524"/>
                </a:lnTo>
                <a:lnTo>
                  <a:pt x="135071" y="88524"/>
                </a:lnTo>
                <a:lnTo>
                  <a:pt x="135071" y="-89"/>
                </a:lnTo>
                <a:lnTo>
                  <a:pt x="27456" y="-89"/>
                </a:lnTo>
                <a:lnTo>
                  <a:pt x="27456" y="100907"/>
                </a:lnTo>
                <a:lnTo>
                  <a:pt x="-47" y="192480"/>
                </a:lnTo>
                <a:lnTo>
                  <a:pt x="24120" y="192480"/>
                </a:lnTo>
                <a:lnTo>
                  <a:pt x="36247" y="151927"/>
                </a:lnTo>
                <a:lnTo>
                  <a:pt x="39667" y="151927"/>
                </a:lnTo>
                <a:lnTo>
                  <a:pt x="59696" y="192480"/>
                </a:lnTo>
                <a:lnTo>
                  <a:pt x="89028" y="192480"/>
                </a:lnTo>
                <a:lnTo>
                  <a:pt x="69513" y="151927"/>
                </a:lnTo>
                <a:lnTo>
                  <a:pt x="113623" y="151927"/>
                </a:lnTo>
                <a:lnTo>
                  <a:pt x="101377" y="192480"/>
                </a:lnTo>
                <a:lnTo>
                  <a:pt x="127785" y="192480"/>
                </a:lnTo>
                <a:lnTo>
                  <a:pt x="139860" y="152047"/>
                </a:lnTo>
                <a:lnTo>
                  <a:pt x="145641" y="152047"/>
                </a:lnTo>
                <a:lnTo>
                  <a:pt x="145641" y="151927"/>
                </a:lnTo>
                <a:lnTo>
                  <a:pt x="204408" y="151927"/>
                </a:lnTo>
                <a:lnTo>
                  <a:pt x="192761" y="192360"/>
                </a:lnTo>
                <a:lnTo>
                  <a:pt x="219374" y="192360"/>
                </a:lnTo>
                <a:lnTo>
                  <a:pt x="230662" y="151927"/>
                </a:lnTo>
                <a:lnTo>
                  <a:pt x="242635" y="151927"/>
                </a:lnTo>
                <a:lnTo>
                  <a:pt x="242960" y="192360"/>
                </a:lnTo>
                <a:lnTo>
                  <a:pt x="265280" y="192360"/>
                </a:lnTo>
                <a:lnTo>
                  <a:pt x="290935" y="151927"/>
                </a:lnTo>
                <a:lnTo>
                  <a:pt x="307713" y="151927"/>
                </a:lnTo>
                <a:lnTo>
                  <a:pt x="299059" y="192360"/>
                </a:lnTo>
                <a:lnTo>
                  <a:pt x="325227" y="192360"/>
                </a:lnTo>
                <a:lnTo>
                  <a:pt x="333779" y="151927"/>
                </a:lnTo>
                <a:lnTo>
                  <a:pt x="348933" y="151927"/>
                </a:lnTo>
                <a:cubicBezTo>
                  <a:pt x="348334" y="164464"/>
                  <a:pt x="351533" y="175872"/>
                  <a:pt x="359845" y="183517"/>
                </a:cubicBezTo>
                <a:cubicBezTo>
                  <a:pt x="370004" y="192839"/>
                  <a:pt x="385603" y="194617"/>
                  <a:pt x="397131" y="194617"/>
                </a:cubicBezTo>
                <a:cubicBezTo>
                  <a:pt x="413526" y="194421"/>
                  <a:pt x="429850" y="192418"/>
                  <a:pt x="445807" y="188648"/>
                </a:cubicBezTo>
                <a:lnTo>
                  <a:pt x="454872" y="151927"/>
                </a:lnTo>
                <a:lnTo>
                  <a:pt x="484786" y="151927"/>
                </a:lnTo>
                <a:lnTo>
                  <a:pt x="484786" y="-89"/>
                </a:lnTo>
                <a:close/>
              </a:path>
            </a:pathLst>
          </a:custGeom>
          <a:solidFill>
            <a:schemeClr val="tx2"/>
          </a:solidFill>
          <a:ln w="1683" cap="flat">
            <a:noFill/>
            <a:prstDash val="solid"/>
            <a:miter/>
          </a:ln>
        </p:spPr>
        <p:txBody>
          <a:bodyPr rtlCol="0" anchor="ctr"/>
          <a:lstStyle/>
          <a:p>
            <a:endParaRPr lang="en-GB" dirty="0"/>
          </a:p>
        </p:txBody>
      </p:sp>
    </p:spTree>
    <p:custDataLst>
      <p:tags r:id="rId65"/>
    </p:custDataLst>
    <p:extLst>
      <p:ext uri="{BB962C8B-B14F-4D97-AF65-F5344CB8AC3E}">
        <p14:creationId xmlns:p14="http://schemas.microsoft.com/office/powerpoint/2010/main" val="35186713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872" r:id="rId6"/>
    <p:sldLayoutId id="2147483667" r:id="rId7"/>
    <p:sldLayoutId id="2147483668" r:id="rId8"/>
    <p:sldLayoutId id="2147483669" r:id="rId9"/>
    <p:sldLayoutId id="2147483670" r:id="rId10"/>
    <p:sldLayoutId id="2147483875" r:id="rId11"/>
    <p:sldLayoutId id="2147483666" r:id="rId12"/>
    <p:sldLayoutId id="2147483803" r:id="rId13"/>
    <p:sldLayoutId id="2147483681" r:id="rId14"/>
    <p:sldLayoutId id="2147483694" r:id="rId15"/>
    <p:sldLayoutId id="2147483695" r:id="rId16"/>
    <p:sldLayoutId id="2147483698" r:id="rId17"/>
    <p:sldLayoutId id="2147483702" r:id="rId18"/>
    <p:sldLayoutId id="2147483703" r:id="rId19"/>
    <p:sldLayoutId id="2147483705" r:id="rId20"/>
    <p:sldLayoutId id="2147483706" r:id="rId21"/>
    <p:sldLayoutId id="2147483707" r:id="rId22"/>
    <p:sldLayoutId id="2147483708" r:id="rId23"/>
    <p:sldLayoutId id="2147483709" r:id="rId24"/>
    <p:sldLayoutId id="2147483710" r:id="rId25"/>
    <p:sldLayoutId id="2147483711" r:id="rId26"/>
    <p:sldLayoutId id="2147483712" r:id="rId27"/>
    <p:sldLayoutId id="2147483713" r:id="rId28"/>
    <p:sldLayoutId id="2147483714" r:id="rId29"/>
    <p:sldLayoutId id="2147483715" r:id="rId30"/>
    <p:sldLayoutId id="2147483716" r:id="rId31"/>
    <p:sldLayoutId id="2147483717" r:id="rId32"/>
    <p:sldLayoutId id="2147483718" r:id="rId33"/>
    <p:sldLayoutId id="2147483719" r:id="rId34"/>
    <p:sldLayoutId id="2147483720" r:id="rId35"/>
    <p:sldLayoutId id="2147483721" r:id="rId36"/>
    <p:sldLayoutId id="2147483722" r:id="rId37"/>
    <p:sldLayoutId id="2147483723" r:id="rId38"/>
    <p:sldLayoutId id="2147483724" r:id="rId39"/>
    <p:sldLayoutId id="2147483725" r:id="rId40"/>
    <p:sldLayoutId id="2147483726" r:id="rId41"/>
    <p:sldLayoutId id="2147483727" r:id="rId42"/>
    <p:sldLayoutId id="2147483728" r:id="rId43"/>
    <p:sldLayoutId id="2147483729" r:id="rId44"/>
    <p:sldLayoutId id="2147483730" r:id="rId45"/>
    <p:sldLayoutId id="2147483731" r:id="rId46"/>
    <p:sldLayoutId id="2147483732" r:id="rId47"/>
    <p:sldLayoutId id="2147483733" r:id="rId48"/>
    <p:sldLayoutId id="2147483734" r:id="rId49"/>
    <p:sldLayoutId id="2147483735" r:id="rId50"/>
    <p:sldLayoutId id="2147483736" r:id="rId51"/>
    <p:sldLayoutId id="2147483737" r:id="rId52"/>
    <p:sldLayoutId id="2147483876" r:id="rId53"/>
    <p:sldLayoutId id="2147483741" r:id="rId54"/>
    <p:sldLayoutId id="2147483742" r:id="rId55"/>
    <p:sldLayoutId id="2147483743" r:id="rId56"/>
    <p:sldLayoutId id="2147483746" r:id="rId57"/>
    <p:sldLayoutId id="2147483747" r:id="rId58"/>
    <p:sldLayoutId id="2147483748" r:id="rId59"/>
    <p:sldLayoutId id="2147483749" r:id="rId60"/>
    <p:sldLayoutId id="2147483868" r:id="rId61"/>
    <p:sldLayoutId id="2147483869" r:id="rId62"/>
    <p:sldLayoutId id="2147483870" r:id="rId63"/>
  </p:sldLayoutIdLst>
  <p:txStyles>
    <p:titleStyle>
      <a:lvl1pPr algn="l" defTabSz="914400" rtl="0" eaLnBrk="1" latinLnBrk="0" hangingPunct="1">
        <a:lnSpc>
          <a:spcPct val="70000"/>
        </a:lnSpc>
        <a:spcBef>
          <a:spcPct val="0"/>
        </a:spcBef>
        <a:buNone/>
        <a:defRPr sz="4400" kern="1200">
          <a:solidFill>
            <a:schemeClr val="accent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1600" b="1" kern="1200">
          <a:solidFill>
            <a:schemeClr val="accent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600" kern="1200">
          <a:solidFill>
            <a:schemeClr val="tx1"/>
          </a:solidFill>
          <a:latin typeface="+mn-lt"/>
          <a:ea typeface="+mn-ea"/>
          <a:cs typeface="+mn-cs"/>
        </a:defRPr>
      </a:lvl2pPr>
      <a:lvl3pPr marL="180975" indent="-180975" algn="l" defTabSz="914400" rtl="0" eaLnBrk="1" latinLnBrk="0" hangingPunct="1">
        <a:lnSpc>
          <a:spcPct val="100000"/>
        </a:lnSpc>
        <a:spcBef>
          <a:spcPts val="0"/>
        </a:spcBef>
        <a:spcAft>
          <a:spcPts val="600"/>
        </a:spcAft>
        <a:buClrTx/>
        <a:buFont typeface="Arial" panose="020B0604020202020204" pitchFamily="34" charset="0"/>
        <a:buChar char="•"/>
        <a:defRPr sz="1600" kern="1200">
          <a:solidFill>
            <a:schemeClr val="tx1"/>
          </a:solidFill>
          <a:latin typeface="+mn-lt"/>
          <a:ea typeface="+mn-ea"/>
          <a:cs typeface="+mn-cs"/>
        </a:defRPr>
      </a:lvl3pPr>
      <a:lvl4pPr marL="361950" indent="-180975" algn="l" defTabSz="914400" rtl="0" eaLnBrk="1" latinLnBrk="0" hangingPunct="1">
        <a:lnSpc>
          <a:spcPct val="100000"/>
        </a:lnSpc>
        <a:spcBef>
          <a:spcPts val="0"/>
        </a:spcBef>
        <a:spcAft>
          <a:spcPts val="600"/>
        </a:spcAft>
        <a:buClrTx/>
        <a:buFont typeface="Arial" panose="020B0604020202020204" pitchFamily="34" charset="0"/>
        <a:buChar char="-"/>
        <a:defRPr sz="1600" kern="1200">
          <a:solidFill>
            <a:schemeClr val="tx1"/>
          </a:solidFill>
          <a:latin typeface="+mn-lt"/>
          <a:ea typeface="+mn-ea"/>
          <a:cs typeface="+mn-cs"/>
        </a:defRPr>
      </a:lvl4pPr>
      <a:lvl5pPr marL="542925" indent="-180975" algn="l" defTabSz="914400" rtl="0" eaLnBrk="1" latinLnBrk="0" hangingPunct="1">
        <a:lnSpc>
          <a:spcPct val="100000"/>
        </a:lnSpc>
        <a:spcBef>
          <a:spcPts val="0"/>
        </a:spcBef>
        <a:spcAft>
          <a:spcPts val="600"/>
        </a:spcAft>
        <a:buClrTx/>
        <a:buFont typeface="Arial" panose="020B0604020202020204" pitchFamily="34" charset="0"/>
        <a:buChar char="•"/>
        <a:defRPr sz="1600" kern="1200" baseline="0">
          <a:solidFill>
            <a:schemeClr val="tx1"/>
          </a:solidFill>
          <a:latin typeface="+mn-lt"/>
          <a:ea typeface="+mn-ea"/>
          <a:cs typeface="+mn-cs"/>
        </a:defRPr>
      </a:lvl5pPr>
      <a:lvl6pPr marL="719138" indent="-180975"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8969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074738" indent="-1778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1257300" indent="-182563" algn="l" defTabSz="914400" rtl="0" eaLnBrk="1" latinLnBrk="0" hangingPunct="1">
        <a:lnSpc>
          <a:spcPct val="90000"/>
        </a:lnSpc>
        <a:spcBef>
          <a:spcPts val="500"/>
        </a:spcBef>
        <a:buFont typeface="Arial" panose="020B0604020202020204" pitchFamily="34" charset="0"/>
        <a:buChar char="•"/>
        <a:defRPr sz="15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02">
          <p15:clr>
            <a:srgbClr val="F26B43"/>
          </p15:clr>
        </p15:guide>
        <p15:guide id="2" pos="627">
          <p15:clr>
            <a:srgbClr val="F26B43"/>
          </p15:clr>
        </p15:guide>
        <p15:guide id="3" pos="7055">
          <p15:clr>
            <a:srgbClr val="F26B43"/>
          </p15:clr>
        </p15:guide>
        <p15:guide id="4" orient="horz" pos="838">
          <p15:clr>
            <a:srgbClr val="F26B43"/>
          </p15:clr>
        </p15:guide>
        <p15:guide id="5" orient="horz" pos="612">
          <p15:clr>
            <a:srgbClr val="F26B43"/>
          </p15:clr>
        </p15:guide>
        <p15:guide id="6" orient="horz" pos="27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20.xml"/></Relationships>
</file>

<file path=ppt/slides/_rels/slide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hyperlink" Target="https://kpmgoneuk-my.sharepoint.com/personal/mike_poole_kpmg_co_uk/Documents/Desktop/Templates%20for%20ESG/KPMG%20ESG%20A4%20portrait%20template%20(RGB).pptx?web=1" TargetMode="External"/><Relationship Id="rId2" Type="http://schemas.openxmlformats.org/officeDocument/2006/relationships/slideLayout" Target="../slideLayouts/slideLayout52.xml"/><Relationship Id="rId1" Type="http://schemas.openxmlformats.org/officeDocument/2006/relationships/tags" Target="../tags/tag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07DD67-2CD2-4813-8C87-84123215F404}"/>
              </a:ext>
            </a:extLst>
          </p:cNvPr>
          <p:cNvSpPr>
            <a:spLocks noGrp="1"/>
          </p:cNvSpPr>
          <p:nvPr>
            <p:ph type="ctrTitle"/>
          </p:nvPr>
        </p:nvSpPr>
        <p:spPr>
          <a:xfrm>
            <a:off x="741301" y="1456388"/>
            <a:ext cx="6666366" cy="3427743"/>
          </a:xfrm>
        </p:spPr>
        <p:txBody>
          <a:bodyPr/>
          <a:lstStyle/>
          <a:p>
            <a:r>
              <a:rPr lang="en-US" dirty="0"/>
              <a:t>Saviynt </a:t>
            </a:r>
            <a:br>
              <a:rPr lang="en-US" dirty="0"/>
            </a:br>
            <a:br>
              <a:rPr lang="en-US" dirty="0"/>
            </a:br>
            <a:r>
              <a:rPr lang="en-US" dirty="0"/>
              <a:t>SC 2.0 Connectivity Architecture</a:t>
            </a:r>
            <a:br>
              <a:rPr lang="en-US" dirty="0"/>
            </a:br>
            <a:br>
              <a:rPr lang="en-US" dirty="0"/>
            </a:br>
            <a:endParaRPr lang="en-US" dirty="0"/>
          </a:p>
        </p:txBody>
      </p:sp>
      <p:sp>
        <p:nvSpPr>
          <p:cNvPr id="5" name="Text Placeholder 4">
            <a:extLst>
              <a:ext uri="{FF2B5EF4-FFF2-40B4-BE49-F238E27FC236}">
                <a16:creationId xmlns:a16="http://schemas.microsoft.com/office/drawing/2014/main" id="{BDC3A214-2EE8-4F9C-9511-543CE56EEAC3}"/>
              </a:ext>
            </a:extLst>
          </p:cNvPr>
          <p:cNvSpPr>
            <a:spLocks noGrp="1"/>
          </p:cNvSpPr>
          <p:nvPr>
            <p:ph type="body" sz="quarter" idx="11"/>
          </p:nvPr>
        </p:nvSpPr>
        <p:spPr/>
        <p:txBody>
          <a:bodyPr/>
          <a:lstStyle/>
          <a:p>
            <a:r>
              <a:rPr lang="en-US" b="0" dirty="0"/>
              <a:t>August 8, 2023</a:t>
            </a:r>
          </a:p>
          <a:p>
            <a:r>
              <a:rPr lang="en-US" dirty="0"/>
              <a:t>___</a:t>
            </a:r>
          </a:p>
          <a:p>
            <a:r>
              <a:rPr lang="en-US" dirty="0"/>
              <a:t>kpmg.com</a:t>
            </a:r>
          </a:p>
        </p:txBody>
      </p:sp>
    </p:spTree>
    <p:custDataLst>
      <p:tags r:id="rId1"/>
    </p:custDataLst>
    <p:extLst>
      <p:ext uri="{BB962C8B-B14F-4D97-AF65-F5344CB8AC3E}">
        <p14:creationId xmlns:p14="http://schemas.microsoft.com/office/powerpoint/2010/main" val="4014741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CDB772C-6FB9-B5CF-1911-8088D21DA421}"/>
              </a:ext>
            </a:extLst>
          </p:cNvPr>
          <p:cNvSpPr>
            <a:spLocks noGrp="1"/>
          </p:cNvSpPr>
          <p:nvPr>
            <p:ph type="title"/>
          </p:nvPr>
        </p:nvSpPr>
        <p:spPr>
          <a:xfrm>
            <a:off x="995364" y="431800"/>
            <a:ext cx="10204450" cy="533400"/>
          </a:xfrm>
        </p:spPr>
        <p:txBody>
          <a:bodyPr/>
          <a:lstStyle/>
          <a:p>
            <a:r>
              <a:rPr lang="en-US" dirty="0"/>
              <a:t>Reference architecture</a:t>
            </a:r>
          </a:p>
        </p:txBody>
      </p:sp>
      <p:sp>
        <p:nvSpPr>
          <p:cNvPr id="37" name="Rectangle 36">
            <a:extLst>
              <a:ext uri="{FF2B5EF4-FFF2-40B4-BE49-F238E27FC236}">
                <a16:creationId xmlns:a16="http://schemas.microsoft.com/office/drawing/2014/main" id="{4F48A13F-8D69-B89A-4C74-D588FFDF8FBC}"/>
              </a:ext>
            </a:extLst>
          </p:cNvPr>
          <p:cNvSpPr/>
          <p:nvPr/>
        </p:nvSpPr>
        <p:spPr>
          <a:xfrm>
            <a:off x="992186" y="1823184"/>
            <a:ext cx="4086225" cy="1709737"/>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457200" tIns="91440" rIns="91440" bIns="91440" rtlCol="0" anchor="t"/>
          <a:lstStyle/>
          <a:p>
            <a:pPr algn="l"/>
            <a:r>
              <a:rPr lang="en-US" sz="1200" b="1" dirty="0">
                <a:solidFill>
                  <a:schemeClr val="tx2"/>
                </a:solidFill>
              </a:rPr>
              <a:t>Cloud Network</a:t>
            </a:r>
          </a:p>
        </p:txBody>
      </p:sp>
      <p:sp>
        <p:nvSpPr>
          <p:cNvPr id="38" name="Flowchart: Multidocument 37">
            <a:extLst>
              <a:ext uri="{FF2B5EF4-FFF2-40B4-BE49-F238E27FC236}">
                <a16:creationId xmlns:a16="http://schemas.microsoft.com/office/drawing/2014/main" id="{160E3A04-7ED8-3938-5490-2CD9BD82D1DF}"/>
              </a:ext>
            </a:extLst>
          </p:cNvPr>
          <p:cNvSpPr/>
          <p:nvPr/>
        </p:nvSpPr>
        <p:spPr>
          <a:xfrm>
            <a:off x="1353047" y="2432339"/>
            <a:ext cx="1214039" cy="758952"/>
          </a:xfrm>
          <a:prstGeom prst="flowChartMultidocumen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App Servers</a:t>
            </a:r>
          </a:p>
        </p:txBody>
      </p:sp>
      <p:sp>
        <p:nvSpPr>
          <p:cNvPr id="39" name="Rectangle 38">
            <a:extLst>
              <a:ext uri="{FF2B5EF4-FFF2-40B4-BE49-F238E27FC236}">
                <a16:creationId xmlns:a16="http://schemas.microsoft.com/office/drawing/2014/main" id="{943D0048-345C-A2CB-15F1-F375425E4D56}"/>
              </a:ext>
            </a:extLst>
          </p:cNvPr>
          <p:cNvSpPr/>
          <p:nvPr/>
        </p:nvSpPr>
        <p:spPr>
          <a:xfrm>
            <a:off x="6248400" y="1558291"/>
            <a:ext cx="4952999" cy="3289933"/>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b"/>
          <a:lstStyle/>
          <a:p>
            <a:pPr algn="ctr"/>
            <a:r>
              <a:rPr lang="en-US" sz="1200" b="1" dirty="0">
                <a:solidFill>
                  <a:schemeClr val="tx2"/>
                </a:solidFill>
              </a:rPr>
              <a:t>On-Prem/Cloud Network</a:t>
            </a:r>
          </a:p>
        </p:txBody>
      </p:sp>
      <p:grpSp>
        <p:nvGrpSpPr>
          <p:cNvPr id="40" name="Group 39">
            <a:extLst>
              <a:ext uri="{FF2B5EF4-FFF2-40B4-BE49-F238E27FC236}">
                <a16:creationId xmlns:a16="http://schemas.microsoft.com/office/drawing/2014/main" id="{627E8E9F-ECFE-5308-4E2D-DBC89F4DC457}"/>
              </a:ext>
            </a:extLst>
          </p:cNvPr>
          <p:cNvGrpSpPr/>
          <p:nvPr/>
        </p:nvGrpSpPr>
        <p:grpSpPr>
          <a:xfrm>
            <a:off x="9982200" y="1691452"/>
            <a:ext cx="1083072" cy="2585274"/>
            <a:chOff x="9734151" y="1691451"/>
            <a:chExt cx="1331121" cy="2834829"/>
          </a:xfrm>
        </p:grpSpPr>
        <p:sp>
          <p:nvSpPr>
            <p:cNvPr id="41" name="Rectangle 40">
              <a:extLst>
                <a:ext uri="{FF2B5EF4-FFF2-40B4-BE49-F238E27FC236}">
                  <a16:creationId xmlns:a16="http://schemas.microsoft.com/office/drawing/2014/main" id="{DBD687FF-E5A3-C382-4384-F61AF792203E}"/>
                </a:ext>
              </a:extLst>
            </p:cNvPr>
            <p:cNvSpPr/>
            <p:nvPr/>
          </p:nvSpPr>
          <p:spPr>
            <a:xfrm>
              <a:off x="9734152" y="2439252"/>
              <a:ext cx="1331120" cy="59142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AD/LDAP</a:t>
              </a:r>
              <a:br>
                <a:rPr lang="en-US" sz="1200" dirty="0">
                  <a:solidFill>
                    <a:schemeClr val="tx2"/>
                  </a:solidFill>
                </a:rPr>
              </a:br>
              <a:r>
                <a:rPr lang="en-US" sz="1200" dirty="0">
                  <a:solidFill>
                    <a:schemeClr val="tx2"/>
                  </a:solidFill>
                </a:rPr>
                <a:t>Server</a:t>
              </a:r>
            </a:p>
          </p:txBody>
        </p:sp>
        <p:sp>
          <p:nvSpPr>
            <p:cNvPr id="42" name="Rectangle 41">
              <a:extLst>
                <a:ext uri="{FF2B5EF4-FFF2-40B4-BE49-F238E27FC236}">
                  <a16:creationId xmlns:a16="http://schemas.microsoft.com/office/drawing/2014/main" id="{8DA659C3-C7BE-B32F-81E8-135EB1AEE815}"/>
                </a:ext>
              </a:extLst>
            </p:cNvPr>
            <p:cNvSpPr/>
            <p:nvPr/>
          </p:nvSpPr>
          <p:spPr>
            <a:xfrm>
              <a:off x="9734151" y="1691451"/>
              <a:ext cx="1331120" cy="59142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Web Servers</a:t>
              </a:r>
            </a:p>
          </p:txBody>
        </p:sp>
        <p:sp>
          <p:nvSpPr>
            <p:cNvPr id="43" name="Rectangle 42">
              <a:extLst>
                <a:ext uri="{FF2B5EF4-FFF2-40B4-BE49-F238E27FC236}">
                  <a16:creationId xmlns:a16="http://schemas.microsoft.com/office/drawing/2014/main" id="{93CD4500-E1CD-C845-EAD4-9510E3873337}"/>
                </a:ext>
              </a:extLst>
            </p:cNvPr>
            <p:cNvSpPr/>
            <p:nvPr/>
          </p:nvSpPr>
          <p:spPr>
            <a:xfrm>
              <a:off x="9734151" y="3187054"/>
              <a:ext cx="1331120" cy="59142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Windows</a:t>
              </a:r>
              <a:br>
                <a:rPr lang="en-US" sz="1200" dirty="0">
                  <a:solidFill>
                    <a:schemeClr val="tx2"/>
                  </a:solidFill>
                </a:rPr>
              </a:br>
              <a:r>
                <a:rPr lang="en-US" sz="1200" dirty="0">
                  <a:solidFill>
                    <a:schemeClr val="tx2"/>
                  </a:solidFill>
                </a:rPr>
                <a:t>Servers</a:t>
              </a:r>
            </a:p>
          </p:txBody>
        </p:sp>
        <p:sp>
          <p:nvSpPr>
            <p:cNvPr id="44" name="Rectangle 43">
              <a:extLst>
                <a:ext uri="{FF2B5EF4-FFF2-40B4-BE49-F238E27FC236}">
                  <a16:creationId xmlns:a16="http://schemas.microsoft.com/office/drawing/2014/main" id="{20703E6C-31EB-5A32-AED4-7227E460575B}"/>
                </a:ext>
              </a:extLst>
            </p:cNvPr>
            <p:cNvSpPr/>
            <p:nvPr/>
          </p:nvSpPr>
          <p:spPr>
            <a:xfrm>
              <a:off x="9734151" y="3934855"/>
              <a:ext cx="1331120" cy="59142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DB Sever</a:t>
              </a:r>
            </a:p>
          </p:txBody>
        </p:sp>
      </p:grpSp>
      <p:sp>
        <p:nvSpPr>
          <p:cNvPr id="45" name="Rectangle 44">
            <a:extLst>
              <a:ext uri="{FF2B5EF4-FFF2-40B4-BE49-F238E27FC236}">
                <a16:creationId xmlns:a16="http://schemas.microsoft.com/office/drawing/2014/main" id="{21059F64-7224-13ED-31BE-13F7509CD470}"/>
              </a:ext>
            </a:extLst>
          </p:cNvPr>
          <p:cNvSpPr/>
          <p:nvPr/>
        </p:nvSpPr>
        <p:spPr>
          <a:xfrm>
            <a:off x="2355625" y="3612388"/>
            <a:ext cx="135934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chemeClr val="tx2"/>
                </a:solidFill>
              </a:rPr>
              <a:t>Saviynt VPC/VNET</a:t>
            </a:r>
          </a:p>
        </p:txBody>
      </p:sp>
      <p:sp>
        <p:nvSpPr>
          <p:cNvPr id="46" name="Graphic 5">
            <a:extLst>
              <a:ext uri="{FF2B5EF4-FFF2-40B4-BE49-F238E27FC236}">
                <a16:creationId xmlns:a16="http://schemas.microsoft.com/office/drawing/2014/main" id="{8964D14C-FE52-8F02-1F0D-CEC9630EABFF}"/>
              </a:ext>
            </a:extLst>
          </p:cNvPr>
          <p:cNvSpPr>
            <a:spLocks noChangeAspect="1"/>
          </p:cNvSpPr>
          <p:nvPr/>
        </p:nvSpPr>
        <p:spPr>
          <a:xfrm>
            <a:off x="1126729" y="1905480"/>
            <a:ext cx="257275" cy="180637"/>
          </a:xfrm>
          <a:custGeom>
            <a:avLst/>
            <a:gdLst>
              <a:gd name="connsiteX0" fmla="*/ 483273 w 598679"/>
              <a:gd name="connsiteY0" fmla="*/ 162406 h 420343"/>
              <a:gd name="connsiteX1" fmla="*/ 276376 w 598679"/>
              <a:gd name="connsiteY1" fmla="*/ 1448 h 420343"/>
              <a:gd name="connsiteX2" fmla="*/ 115417 w 598679"/>
              <a:gd name="connsiteY2" fmla="*/ 162406 h 420343"/>
              <a:gd name="connsiteX3" fmla="*/ 765 w 598679"/>
              <a:gd name="connsiteY3" fmla="*/ 304945 h 420343"/>
              <a:gd name="connsiteX4" fmla="*/ 127895 w 598679"/>
              <a:gd name="connsiteY4" fmla="*/ 420343 h 420343"/>
              <a:gd name="connsiteX5" fmla="*/ 470795 w 598679"/>
              <a:gd name="connsiteY5" fmla="*/ 420343 h 420343"/>
              <a:gd name="connsiteX6" fmla="*/ 598671 w 598679"/>
              <a:gd name="connsiteY6" fmla="*/ 289537 h 420343"/>
              <a:gd name="connsiteX7" fmla="*/ 483273 w 598679"/>
              <a:gd name="connsiteY7" fmla="*/ 162406 h 4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679" h="420343">
                <a:moveTo>
                  <a:pt x="483273" y="162406"/>
                </a:moveTo>
                <a:cubicBezTo>
                  <a:pt x="470586" y="60826"/>
                  <a:pt x="377956" y="-11237"/>
                  <a:pt x="276376" y="1448"/>
                </a:cubicBezTo>
                <a:cubicBezTo>
                  <a:pt x="192217" y="11959"/>
                  <a:pt x="125927" y="78248"/>
                  <a:pt x="115417" y="162406"/>
                </a:cubicBezTo>
                <a:cubicBezTo>
                  <a:pt x="44396" y="170107"/>
                  <a:pt x="-6936" y="233924"/>
                  <a:pt x="765" y="304945"/>
                </a:cubicBezTo>
                <a:cubicBezTo>
                  <a:pt x="7823" y="370046"/>
                  <a:pt x="62417" y="419601"/>
                  <a:pt x="127895" y="420343"/>
                </a:cubicBezTo>
                <a:lnTo>
                  <a:pt x="470795" y="420343"/>
                </a:lnTo>
                <a:cubicBezTo>
                  <a:pt x="542228" y="419534"/>
                  <a:pt x="599480" y="360970"/>
                  <a:pt x="598671" y="289537"/>
                </a:cubicBezTo>
                <a:cubicBezTo>
                  <a:pt x="597929" y="224060"/>
                  <a:pt x="548372" y="169465"/>
                  <a:pt x="483273" y="162406"/>
                </a:cubicBezTo>
                <a:close/>
              </a:path>
            </a:pathLst>
          </a:custGeom>
          <a:noFill/>
          <a:ln w="6350" cap="flat">
            <a:solidFill>
              <a:srgbClr val="00338D"/>
            </a:solidFill>
            <a:prstDash val="solid"/>
            <a:miter/>
          </a:ln>
        </p:spPr>
        <p:txBody>
          <a:bodyPr rtlCol="0" anchor="ctr"/>
          <a:lstStyle/>
          <a:p>
            <a:endParaRPr lang="en-US" dirty="0"/>
          </a:p>
        </p:txBody>
      </p:sp>
      <p:sp>
        <p:nvSpPr>
          <p:cNvPr id="47" name="Rectangle 46">
            <a:extLst>
              <a:ext uri="{FF2B5EF4-FFF2-40B4-BE49-F238E27FC236}">
                <a16:creationId xmlns:a16="http://schemas.microsoft.com/office/drawing/2014/main" id="{EAB5DCDF-A8B4-5EA3-AA21-FC831B1F2D69}"/>
              </a:ext>
            </a:extLst>
          </p:cNvPr>
          <p:cNvSpPr/>
          <p:nvPr/>
        </p:nvSpPr>
        <p:spPr>
          <a:xfrm>
            <a:off x="992186" y="1558291"/>
            <a:ext cx="98084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10.xxx.yyy.yyy</a:t>
            </a:r>
          </a:p>
        </p:txBody>
      </p:sp>
      <p:sp>
        <p:nvSpPr>
          <p:cNvPr id="48" name="Rectangle 47">
            <a:extLst>
              <a:ext uri="{FF2B5EF4-FFF2-40B4-BE49-F238E27FC236}">
                <a16:creationId xmlns:a16="http://schemas.microsoft.com/office/drawing/2014/main" id="{14EAB62B-0639-4288-C40E-ED273B916B52}"/>
              </a:ext>
            </a:extLst>
          </p:cNvPr>
          <p:cNvSpPr/>
          <p:nvPr/>
        </p:nvSpPr>
        <p:spPr>
          <a:xfrm>
            <a:off x="6721201" y="2304196"/>
            <a:ext cx="1805085" cy="97393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pic>
        <p:nvPicPr>
          <p:cNvPr id="49" name="Picture 48">
            <a:extLst>
              <a:ext uri="{FF2B5EF4-FFF2-40B4-BE49-F238E27FC236}">
                <a16:creationId xmlns:a16="http://schemas.microsoft.com/office/drawing/2014/main" id="{1644F420-D45C-B5E8-C526-EAD38F63A669}"/>
              </a:ext>
            </a:extLst>
          </p:cNvPr>
          <p:cNvPicPr>
            <a:picLocks noChangeAspect="1"/>
          </p:cNvPicPr>
          <p:nvPr/>
        </p:nvPicPr>
        <p:blipFill rotWithShape="1">
          <a:blip r:embed="rId3">
            <a:clrChange>
              <a:clrFrom>
                <a:srgbClr val="F9DEA5"/>
              </a:clrFrom>
              <a:clrTo>
                <a:srgbClr val="F9DEA5">
                  <a:alpha val="0"/>
                </a:srgbClr>
              </a:clrTo>
            </a:clrChange>
          </a:blip>
          <a:srcRect l="67601" t="42241" r="29434" b="47920"/>
          <a:stretch/>
        </p:blipFill>
        <p:spPr>
          <a:xfrm>
            <a:off x="6875315" y="2531069"/>
            <a:ext cx="348982" cy="520183"/>
          </a:xfrm>
          <a:prstGeom prst="rect">
            <a:avLst/>
          </a:prstGeom>
        </p:spPr>
      </p:pic>
      <p:pic>
        <p:nvPicPr>
          <p:cNvPr id="50" name="Picture 49">
            <a:extLst>
              <a:ext uri="{FF2B5EF4-FFF2-40B4-BE49-F238E27FC236}">
                <a16:creationId xmlns:a16="http://schemas.microsoft.com/office/drawing/2014/main" id="{3075D966-4456-72FD-E498-9288D53B8A31}"/>
              </a:ext>
            </a:extLst>
          </p:cNvPr>
          <p:cNvPicPr>
            <a:picLocks noChangeAspect="1"/>
          </p:cNvPicPr>
          <p:nvPr/>
        </p:nvPicPr>
        <p:blipFill rotWithShape="1">
          <a:blip r:embed="rId3">
            <a:clrChange>
              <a:clrFrom>
                <a:srgbClr val="F9DEA5"/>
              </a:clrFrom>
              <a:clrTo>
                <a:srgbClr val="F9DEA5">
                  <a:alpha val="0"/>
                </a:srgbClr>
              </a:clrTo>
            </a:clrChange>
          </a:blip>
          <a:srcRect l="67601" t="42241" r="29434" b="47920"/>
          <a:stretch/>
        </p:blipFill>
        <p:spPr>
          <a:xfrm>
            <a:off x="7958164" y="2531069"/>
            <a:ext cx="348982" cy="520183"/>
          </a:xfrm>
          <a:prstGeom prst="rect">
            <a:avLst/>
          </a:prstGeom>
        </p:spPr>
      </p:pic>
      <p:sp>
        <p:nvSpPr>
          <p:cNvPr id="51" name="Rectangle 50">
            <a:extLst>
              <a:ext uri="{FF2B5EF4-FFF2-40B4-BE49-F238E27FC236}">
                <a16:creationId xmlns:a16="http://schemas.microsoft.com/office/drawing/2014/main" id="{49A8F6FC-8E87-7298-3F86-BE67F08A4C0B}"/>
              </a:ext>
            </a:extLst>
          </p:cNvPr>
          <p:cNvSpPr/>
          <p:nvPr/>
        </p:nvSpPr>
        <p:spPr>
          <a:xfrm>
            <a:off x="6898895" y="3033683"/>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sp>
        <p:nvSpPr>
          <p:cNvPr id="52" name="Rectangle 51">
            <a:extLst>
              <a:ext uri="{FF2B5EF4-FFF2-40B4-BE49-F238E27FC236}">
                <a16:creationId xmlns:a16="http://schemas.microsoft.com/office/drawing/2014/main" id="{501DFD7B-BC88-482C-B4C9-C37B791A8942}"/>
              </a:ext>
            </a:extLst>
          </p:cNvPr>
          <p:cNvSpPr/>
          <p:nvPr/>
        </p:nvSpPr>
        <p:spPr>
          <a:xfrm>
            <a:off x="8002052" y="3033683"/>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cxnSp>
        <p:nvCxnSpPr>
          <p:cNvPr id="53" name="Connector: Elbow 52">
            <a:extLst>
              <a:ext uri="{FF2B5EF4-FFF2-40B4-BE49-F238E27FC236}">
                <a16:creationId xmlns:a16="http://schemas.microsoft.com/office/drawing/2014/main" id="{4498BF5F-B491-CD23-88AC-F7B16DCE7CAF}"/>
              </a:ext>
            </a:extLst>
          </p:cNvPr>
          <p:cNvCxnSpPr>
            <a:stCxn id="49" idx="0"/>
            <a:endCxn id="50" idx="0"/>
          </p:cNvCxnSpPr>
          <p:nvPr/>
        </p:nvCxnSpPr>
        <p:spPr>
          <a:xfrm rot="5400000" flipH="1" flipV="1">
            <a:off x="7592205" y="1989644"/>
            <a:ext cx="12700" cy="1082850"/>
          </a:xfrm>
          <a:prstGeom prst="bentConnector3">
            <a:avLst>
              <a:gd name="adj1" fmla="val 1125000"/>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361064FA-E325-A862-C7E7-70E665B7CEB7}"/>
              </a:ext>
            </a:extLst>
          </p:cNvPr>
          <p:cNvSpPr/>
          <p:nvPr/>
        </p:nvSpPr>
        <p:spPr>
          <a:xfrm>
            <a:off x="6711249" y="2916133"/>
            <a:ext cx="210712" cy="10876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56" name="Rectangle 55">
            <a:extLst>
              <a:ext uri="{FF2B5EF4-FFF2-40B4-BE49-F238E27FC236}">
                <a16:creationId xmlns:a16="http://schemas.microsoft.com/office/drawing/2014/main" id="{6150D0E3-BB65-4B9D-54A8-1CCA90FA64A0}"/>
              </a:ext>
            </a:extLst>
          </p:cNvPr>
          <p:cNvSpPr/>
          <p:nvPr/>
        </p:nvSpPr>
        <p:spPr>
          <a:xfrm>
            <a:off x="7201265" y="3287683"/>
            <a:ext cx="844958"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 Client</a:t>
            </a:r>
          </a:p>
        </p:txBody>
      </p:sp>
      <p:sp>
        <p:nvSpPr>
          <p:cNvPr id="57" name="Rectangle 56">
            <a:extLst>
              <a:ext uri="{FF2B5EF4-FFF2-40B4-BE49-F238E27FC236}">
                <a16:creationId xmlns:a16="http://schemas.microsoft.com/office/drawing/2014/main" id="{07FDDEE1-7059-E3D0-C431-884C2FF1C5E0}"/>
              </a:ext>
            </a:extLst>
          </p:cNvPr>
          <p:cNvSpPr/>
          <p:nvPr/>
        </p:nvSpPr>
        <p:spPr>
          <a:xfrm>
            <a:off x="6260305" y="1332606"/>
            <a:ext cx="96698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200" dirty="0">
                <a:solidFill>
                  <a:sysClr val="windowText" lastClr="000000"/>
                </a:solidFill>
              </a:rPr>
              <a:t>10.xxx.xx.xx</a:t>
            </a:r>
          </a:p>
        </p:txBody>
      </p:sp>
      <p:graphicFrame>
        <p:nvGraphicFramePr>
          <p:cNvPr id="58" name="Table 76">
            <a:extLst>
              <a:ext uri="{FF2B5EF4-FFF2-40B4-BE49-F238E27FC236}">
                <a16:creationId xmlns:a16="http://schemas.microsoft.com/office/drawing/2014/main" id="{563C4C9A-4B0D-3667-AA39-01A06BB4BA49}"/>
              </a:ext>
            </a:extLst>
          </p:cNvPr>
          <p:cNvGraphicFramePr>
            <a:graphicFrameLocks noGrp="1"/>
          </p:cNvGraphicFramePr>
          <p:nvPr/>
        </p:nvGraphicFramePr>
        <p:xfrm>
          <a:off x="995362" y="4235863"/>
          <a:ext cx="4948238" cy="1645920"/>
        </p:xfrm>
        <a:graphic>
          <a:graphicData uri="http://schemas.openxmlformats.org/drawingml/2006/table">
            <a:tbl>
              <a:tblPr firstRow="1" bandRow="1">
                <a:tableStyleId>{5C22544A-7EE6-4342-B048-85BDC9FD1C3A}</a:tableStyleId>
              </a:tblPr>
              <a:tblGrid>
                <a:gridCol w="1129995">
                  <a:extLst>
                    <a:ext uri="{9D8B030D-6E8A-4147-A177-3AD203B41FA5}">
                      <a16:colId xmlns:a16="http://schemas.microsoft.com/office/drawing/2014/main" val="2807842849"/>
                    </a:ext>
                  </a:extLst>
                </a:gridCol>
                <a:gridCol w="2146473">
                  <a:extLst>
                    <a:ext uri="{9D8B030D-6E8A-4147-A177-3AD203B41FA5}">
                      <a16:colId xmlns:a16="http://schemas.microsoft.com/office/drawing/2014/main" val="26625824"/>
                    </a:ext>
                  </a:extLst>
                </a:gridCol>
                <a:gridCol w="1671770">
                  <a:extLst>
                    <a:ext uri="{9D8B030D-6E8A-4147-A177-3AD203B41FA5}">
                      <a16:colId xmlns:a16="http://schemas.microsoft.com/office/drawing/2014/main" val="2297861819"/>
                    </a:ext>
                  </a:extLst>
                </a:gridCol>
              </a:tblGrid>
              <a:tr h="124529">
                <a:tc>
                  <a:txBody>
                    <a:bodyPr/>
                    <a:lstStyle/>
                    <a:p>
                      <a:r>
                        <a:rPr lang="en-US" sz="1200" dirty="0"/>
                        <a:t>Source</a:t>
                      </a:r>
                    </a:p>
                  </a:txBody>
                  <a:tcPr anchor="b">
                    <a:lnL w="12700" cmpd="sng">
                      <a:noFill/>
                    </a:lnL>
                    <a:lnR w="6350" cap="flat" cmpd="sng" algn="ctr">
                      <a:solidFill>
                        <a:schemeClr val="bg1"/>
                      </a:solidFill>
                      <a:prstDash val="solid"/>
                      <a:round/>
                      <a:headEnd type="none" w="med" len="med"/>
                      <a:tailEnd type="none" w="med" len="med"/>
                    </a:lnR>
                    <a:lnT w="127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US" sz="1200" dirty="0"/>
                        <a:t>Target systems/server</a:t>
                      </a:r>
                    </a:p>
                  </a:txBody>
                  <a:tcPr anchor="b">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US" sz="1200" dirty="0"/>
                        <a:t>Port</a:t>
                      </a:r>
                    </a:p>
                  </a:txBody>
                  <a:tcPr anchor="b">
                    <a:lnL w="6350" cap="flat" cmpd="sng" algn="ctr">
                      <a:solidFill>
                        <a:schemeClr val="bg1"/>
                      </a:solidFill>
                      <a:prstDash val="solid"/>
                      <a:round/>
                      <a:headEnd type="none" w="med" len="med"/>
                      <a:tailEnd type="none" w="med" len="med"/>
                    </a:lnL>
                    <a:lnR w="12700" cmpd="sng">
                      <a:noFill/>
                    </a:lnR>
                    <a:lnT w="127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878280215"/>
                  </a:ext>
                </a:extLst>
              </a:tr>
              <a:tr h="124529">
                <a:tc>
                  <a:txBody>
                    <a:bodyPr/>
                    <a:lstStyle/>
                    <a:p>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SC 2.0 Server</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443</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14780837"/>
                  </a:ext>
                </a:extLst>
              </a:tr>
              <a:tr h="1245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AD/LDAP Server</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389/636</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663327"/>
                  </a:ext>
                </a:extLst>
              </a:tr>
              <a:tr h="1245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Linux Server</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22</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27248865"/>
                  </a:ext>
                </a:extLst>
              </a:tr>
              <a:tr h="1245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Database</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DB Port (e.g., 3306)</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03030917"/>
                  </a:ext>
                </a:extLst>
              </a:tr>
              <a:tr h="1245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Application</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Application Port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16197269"/>
                  </a:ext>
                </a:extLst>
              </a:tr>
            </a:tbl>
          </a:graphicData>
        </a:graphic>
      </p:graphicFrame>
      <p:sp>
        <p:nvSpPr>
          <p:cNvPr id="59" name="Rectangle 58">
            <a:extLst>
              <a:ext uri="{FF2B5EF4-FFF2-40B4-BE49-F238E27FC236}">
                <a16:creationId xmlns:a16="http://schemas.microsoft.com/office/drawing/2014/main" id="{0142F945-1191-DE9A-EE3E-FF0D12337C27}"/>
              </a:ext>
            </a:extLst>
          </p:cNvPr>
          <p:cNvSpPr/>
          <p:nvPr/>
        </p:nvSpPr>
        <p:spPr>
          <a:xfrm>
            <a:off x="995363" y="3923266"/>
            <a:ext cx="2014975" cy="1938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lnSpc>
                <a:spcPct val="70000"/>
              </a:lnSpc>
            </a:pPr>
            <a:r>
              <a:rPr lang="en-US" dirty="0">
                <a:solidFill>
                  <a:schemeClr val="tx2"/>
                </a:solidFill>
                <a:latin typeface="+mj-lt"/>
              </a:rPr>
              <a:t>Firewall Rules for SC2.0 client:</a:t>
            </a:r>
          </a:p>
        </p:txBody>
      </p:sp>
      <p:cxnSp>
        <p:nvCxnSpPr>
          <p:cNvPr id="60" name="Straight Arrow Connector 59">
            <a:extLst>
              <a:ext uri="{FF2B5EF4-FFF2-40B4-BE49-F238E27FC236}">
                <a16:creationId xmlns:a16="http://schemas.microsoft.com/office/drawing/2014/main" id="{612C1569-CE8C-50A7-E675-DBB6BB620721}"/>
              </a:ext>
            </a:extLst>
          </p:cNvPr>
          <p:cNvCxnSpPr>
            <a:cxnSpLocks/>
          </p:cNvCxnSpPr>
          <p:nvPr/>
        </p:nvCxnSpPr>
        <p:spPr>
          <a:xfrm flipH="1">
            <a:off x="4745037" y="2670108"/>
            <a:ext cx="1976164" cy="0"/>
          </a:xfrm>
          <a:prstGeom prst="straightConnector1">
            <a:avLst/>
          </a:prstGeom>
          <a:ln w="6350">
            <a:solidFill>
              <a:srgbClr val="FD349C"/>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82">
            <a:extLst>
              <a:ext uri="{FF2B5EF4-FFF2-40B4-BE49-F238E27FC236}">
                <a16:creationId xmlns:a16="http://schemas.microsoft.com/office/drawing/2014/main" id="{76690506-D9A0-2250-E0D4-DF25AD1CC6E7}"/>
              </a:ext>
            </a:extLst>
          </p:cNvPr>
          <p:cNvCxnSpPr>
            <a:cxnSpLocks/>
            <a:stCxn id="62" idx="0"/>
            <a:endCxn id="42" idx="1"/>
          </p:cNvCxnSpPr>
          <p:nvPr/>
        </p:nvCxnSpPr>
        <p:spPr>
          <a:xfrm rot="5400000" flipH="1" flipV="1">
            <a:off x="9106491" y="1915452"/>
            <a:ext cx="830028" cy="921390"/>
          </a:xfrm>
          <a:prstGeom prst="bentConnector2">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8CA07B77-77E1-5082-6B69-9E93AD6EE2E3}"/>
              </a:ext>
            </a:extLst>
          </p:cNvPr>
          <p:cNvSpPr/>
          <p:nvPr/>
        </p:nvSpPr>
        <p:spPr>
          <a:xfrm flipH="1">
            <a:off x="9060811" y="2791161"/>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cxnSp>
        <p:nvCxnSpPr>
          <p:cNvPr id="63" name="Straight Arrow Connector 82">
            <a:extLst>
              <a:ext uri="{FF2B5EF4-FFF2-40B4-BE49-F238E27FC236}">
                <a16:creationId xmlns:a16="http://schemas.microsoft.com/office/drawing/2014/main" id="{591B653F-141A-DB2C-7558-CE2C8C2BB5F4}"/>
              </a:ext>
            </a:extLst>
          </p:cNvPr>
          <p:cNvCxnSpPr>
            <a:cxnSpLocks/>
            <a:stCxn id="62" idx="1"/>
            <a:endCxn id="41" idx="1"/>
          </p:cNvCxnSpPr>
          <p:nvPr/>
        </p:nvCxnSpPr>
        <p:spPr>
          <a:xfrm flipV="1">
            <a:off x="9060811" y="2643104"/>
            <a:ext cx="921390" cy="0"/>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82">
            <a:extLst>
              <a:ext uri="{FF2B5EF4-FFF2-40B4-BE49-F238E27FC236}">
                <a16:creationId xmlns:a16="http://schemas.microsoft.com/office/drawing/2014/main" id="{B38181C3-AE20-7DCD-C130-5D53B7F446D0}"/>
              </a:ext>
            </a:extLst>
          </p:cNvPr>
          <p:cNvCxnSpPr>
            <a:cxnSpLocks/>
            <a:stCxn id="62" idx="2"/>
            <a:endCxn id="43" idx="1"/>
          </p:cNvCxnSpPr>
          <p:nvPr/>
        </p:nvCxnSpPr>
        <p:spPr>
          <a:xfrm rot="16200000" flipH="1">
            <a:off x="9254549" y="2597423"/>
            <a:ext cx="533913" cy="921390"/>
          </a:xfrm>
          <a:prstGeom prst="bentConnector2">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82">
            <a:extLst>
              <a:ext uri="{FF2B5EF4-FFF2-40B4-BE49-F238E27FC236}">
                <a16:creationId xmlns:a16="http://schemas.microsoft.com/office/drawing/2014/main" id="{B35ED19F-0F51-B497-26E0-415E6512383B}"/>
              </a:ext>
            </a:extLst>
          </p:cNvPr>
          <p:cNvCxnSpPr>
            <a:cxnSpLocks/>
            <a:stCxn id="62" idx="2"/>
            <a:endCxn id="44" idx="1"/>
          </p:cNvCxnSpPr>
          <p:nvPr/>
        </p:nvCxnSpPr>
        <p:spPr>
          <a:xfrm rot="16200000" flipH="1">
            <a:off x="8913563" y="2938409"/>
            <a:ext cx="1215884" cy="921390"/>
          </a:xfrm>
          <a:prstGeom prst="bentConnector2">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8FFEF95D-A976-C109-DD5B-D3B424CB9C2B}"/>
              </a:ext>
            </a:extLst>
          </p:cNvPr>
          <p:cNvCxnSpPr>
            <a:cxnSpLocks/>
            <a:stCxn id="48" idx="3"/>
            <a:endCxn id="62" idx="3"/>
          </p:cNvCxnSpPr>
          <p:nvPr/>
        </p:nvCxnSpPr>
        <p:spPr>
          <a:xfrm>
            <a:off x="8526286" y="2791162"/>
            <a:ext cx="534524" cy="0"/>
          </a:xfrm>
          <a:prstGeom prst="straightConnector1">
            <a:avLst/>
          </a:prstGeom>
          <a:ln w="6350">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DF028233-9593-BB3A-854D-30BD338DFB27}"/>
              </a:ext>
            </a:extLst>
          </p:cNvPr>
          <p:cNvSpPr/>
          <p:nvPr/>
        </p:nvSpPr>
        <p:spPr>
          <a:xfrm>
            <a:off x="9118926" y="1760056"/>
            <a:ext cx="554676"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000" dirty="0">
                <a:solidFill>
                  <a:sysClr val="windowText" lastClr="000000"/>
                </a:solidFill>
              </a:rPr>
              <a:t>Port 443</a:t>
            </a:r>
          </a:p>
        </p:txBody>
      </p:sp>
      <p:sp>
        <p:nvSpPr>
          <p:cNvPr id="80" name="Rectangle 79">
            <a:extLst>
              <a:ext uri="{FF2B5EF4-FFF2-40B4-BE49-F238E27FC236}">
                <a16:creationId xmlns:a16="http://schemas.microsoft.com/office/drawing/2014/main" id="{63A68CAB-CBB1-074C-1CF7-64EEE0ED4B79}"/>
              </a:ext>
            </a:extLst>
          </p:cNvPr>
          <p:cNvSpPr/>
          <p:nvPr/>
        </p:nvSpPr>
        <p:spPr>
          <a:xfrm>
            <a:off x="9118926" y="2416077"/>
            <a:ext cx="554676"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000" dirty="0">
                <a:solidFill>
                  <a:sysClr val="windowText" lastClr="000000"/>
                </a:solidFill>
              </a:rPr>
              <a:t>Port 636</a:t>
            </a:r>
          </a:p>
        </p:txBody>
      </p:sp>
      <p:sp>
        <p:nvSpPr>
          <p:cNvPr id="82" name="Rectangle 81">
            <a:extLst>
              <a:ext uri="{FF2B5EF4-FFF2-40B4-BE49-F238E27FC236}">
                <a16:creationId xmlns:a16="http://schemas.microsoft.com/office/drawing/2014/main" id="{A8828D51-BA6E-D3C8-6FF0-D8BE48D54EF6}"/>
              </a:ext>
            </a:extLst>
          </p:cNvPr>
          <p:cNvSpPr/>
          <p:nvPr/>
        </p:nvSpPr>
        <p:spPr>
          <a:xfrm>
            <a:off x="9118926" y="3094813"/>
            <a:ext cx="63602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000" dirty="0">
                <a:solidFill>
                  <a:sysClr val="windowText" lastClr="000000"/>
                </a:solidFill>
              </a:rPr>
              <a:t>Port 3389</a:t>
            </a:r>
          </a:p>
        </p:txBody>
      </p:sp>
      <p:sp>
        <p:nvSpPr>
          <p:cNvPr id="84" name="Rectangle 83">
            <a:extLst>
              <a:ext uri="{FF2B5EF4-FFF2-40B4-BE49-F238E27FC236}">
                <a16:creationId xmlns:a16="http://schemas.microsoft.com/office/drawing/2014/main" id="{F1ACF00F-F0BA-E4F7-33E7-12A17259EB3C}"/>
              </a:ext>
            </a:extLst>
          </p:cNvPr>
          <p:cNvSpPr/>
          <p:nvPr/>
        </p:nvSpPr>
        <p:spPr>
          <a:xfrm>
            <a:off x="9118926" y="3814653"/>
            <a:ext cx="63602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000" dirty="0">
                <a:solidFill>
                  <a:sysClr val="windowText" lastClr="000000"/>
                </a:solidFill>
              </a:rPr>
              <a:t>DB Port</a:t>
            </a:r>
          </a:p>
        </p:txBody>
      </p:sp>
      <p:sp>
        <p:nvSpPr>
          <p:cNvPr id="85" name="Rectangle 84">
            <a:extLst>
              <a:ext uri="{FF2B5EF4-FFF2-40B4-BE49-F238E27FC236}">
                <a16:creationId xmlns:a16="http://schemas.microsoft.com/office/drawing/2014/main" id="{25E15957-92E0-1ECD-DDB4-F7D0EA95D186}"/>
              </a:ext>
            </a:extLst>
          </p:cNvPr>
          <p:cNvSpPr/>
          <p:nvPr/>
        </p:nvSpPr>
        <p:spPr>
          <a:xfrm>
            <a:off x="5137769" y="2239798"/>
            <a:ext cx="1064394"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dirty="0">
                <a:solidFill>
                  <a:sysClr val="windowText" lastClr="000000"/>
                </a:solidFill>
              </a:rPr>
              <a:t>Communication</a:t>
            </a:r>
            <a:br>
              <a:rPr lang="en-US" sz="1200" dirty="0">
                <a:solidFill>
                  <a:sysClr val="windowText" lastClr="000000"/>
                </a:solidFill>
              </a:rPr>
            </a:br>
            <a:r>
              <a:rPr lang="en-US" sz="1200" dirty="0">
                <a:solidFill>
                  <a:sysClr val="windowText" lastClr="000000"/>
                </a:solidFill>
              </a:rPr>
              <a:t>on 443</a:t>
            </a:r>
          </a:p>
        </p:txBody>
      </p:sp>
      <p:sp>
        <p:nvSpPr>
          <p:cNvPr id="86" name="Rectangle 85">
            <a:extLst>
              <a:ext uri="{FF2B5EF4-FFF2-40B4-BE49-F238E27FC236}">
                <a16:creationId xmlns:a16="http://schemas.microsoft.com/office/drawing/2014/main" id="{14CB6589-90BD-A5CE-B1E2-D5A93E051AE8}"/>
              </a:ext>
            </a:extLst>
          </p:cNvPr>
          <p:cNvSpPr/>
          <p:nvPr/>
        </p:nvSpPr>
        <p:spPr>
          <a:xfrm>
            <a:off x="5187462" y="2914839"/>
            <a:ext cx="965008"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SC2.0 Pool IP</a:t>
            </a:r>
          </a:p>
        </p:txBody>
      </p:sp>
      <p:sp>
        <p:nvSpPr>
          <p:cNvPr id="90" name="Rectangle 89">
            <a:extLst>
              <a:ext uri="{FF2B5EF4-FFF2-40B4-BE49-F238E27FC236}">
                <a16:creationId xmlns:a16="http://schemas.microsoft.com/office/drawing/2014/main" id="{3BEDFCE4-450D-DCF2-6F73-14B9ADDED814}"/>
              </a:ext>
            </a:extLst>
          </p:cNvPr>
          <p:cNvSpPr/>
          <p:nvPr/>
        </p:nvSpPr>
        <p:spPr>
          <a:xfrm>
            <a:off x="3180039" y="2304196"/>
            <a:ext cx="1564998" cy="97393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pic>
        <p:nvPicPr>
          <p:cNvPr id="91" name="Picture 90">
            <a:extLst>
              <a:ext uri="{FF2B5EF4-FFF2-40B4-BE49-F238E27FC236}">
                <a16:creationId xmlns:a16="http://schemas.microsoft.com/office/drawing/2014/main" id="{A8C0493B-DD51-5402-626D-1CE712ECDE13}"/>
              </a:ext>
            </a:extLst>
          </p:cNvPr>
          <p:cNvPicPr>
            <a:picLocks noChangeAspect="1"/>
          </p:cNvPicPr>
          <p:nvPr/>
        </p:nvPicPr>
        <p:blipFill rotWithShape="1">
          <a:blip r:embed="rId3">
            <a:clrChange>
              <a:clrFrom>
                <a:srgbClr val="F9DEA5"/>
              </a:clrFrom>
              <a:clrTo>
                <a:srgbClr val="F9DEA5">
                  <a:alpha val="0"/>
                </a:srgbClr>
              </a:clrTo>
            </a:clrChange>
          </a:blip>
          <a:srcRect l="67601" t="42241" r="29434" b="47920"/>
          <a:stretch/>
        </p:blipFill>
        <p:spPr>
          <a:xfrm>
            <a:off x="3313655" y="2531069"/>
            <a:ext cx="302565" cy="520183"/>
          </a:xfrm>
          <a:prstGeom prst="rect">
            <a:avLst/>
          </a:prstGeom>
        </p:spPr>
      </p:pic>
      <p:pic>
        <p:nvPicPr>
          <p:cNvPr id="92" name="Picture 91">
            <a:extLst>
              <a:ext uri="{FF2B5EF4-FFF2-40B4-BE49-F238E27FC236}">
                <a16:creationId xmlns:a16="http://schemas.microsoft.com/office/drawing/2014/main" id="{0C26545B-E9BA-8417-1130-9DB0C3F08AF9}"/>
              </a:ext>
            </a:extLst>
          </p:cNvPr>
          <p:cNvPicPr>
            <a:picLocks noChangeAspect="1"/>
          </p:cNvPicPr>
          <p:nvPr/>
        </p:nvPicPr>
        <p:blipFill rotWithShape="1">
          <a:blip r:embed="rId3">
            <a:clrChange>
              <a:clrFrom>
                <a:srgbClr val="F9DEA5"/>
              </a:clrFrom>
              <a:clrTo>
                <a:srgbClr val="F9DEA5">
                  <a:alpha val="0"/>
                </a:srgbClr>
              </a:clrTo>
            </a:clrChange>
          </a:blip>
          <a:srcRect l="67601" t="42241" r="29434" b="47920"/>
          <a:stretch/>
        </p:blipFill>
        <p:spPr>
          <a:xfrm>
            <a:off x="4252479" y="2531069"/>
            <a:ext cx="302565" cy="520183"/>
          </a:xfrm>
          <a:prstGeom prst="rect">
            <a:avLst/>
          </a:prstGeom>
        </p:spPr>
      </p:pic>
      <p:sp>
        <p:nvSpPr>
          <p:cNvPr id="94" name="Rectangle 93">
            <a:extLst>
              <a:ext uri="{FF2B5EF4-FFF2-40B4-BE49-F238E27FC236}">
                <a16:creationId xmlns:a16="http://schemas.microsoft.com/office/drawing/2014/main" id="{EE710A72-5DAE-0EEA-4B12-77B48F5E586A}"/>
              </a:ext>
            </a:extLst>
          </p:cNvPr>
          <p:cNvSpPr/>
          <p:nvPr/>
        </p:nvSpPr>
        <p:spPr>
          <a:xfrm>
            <a:off x="3334099" y="3033683"/>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sp>
        <p:nvSpPr>
          <p:cNvPr id="95" name="Rectangle 94">
            <a:extLst>
              <a:ext uri="{FF2B5EF4-FFF2-40B4-BE49-F238E27FC236}">
                <a16:creationId xmlns:a16="http://schemas.microsoft.com/office/drawing/2014/main" id="{1C6D4CA6-9E32-7447-1DF4-FF069DF19069}"/>
              </a:ext>
            </a:extLst>
          </p:cNvPr>
          <p:cNvSpPr/>
          <p:nvPr/>
        </p:nvSpPr>
        <p:spPr>
          <a:xfrm>
            <a:off x="4290529" y="3033683"/>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cxnSp>
        <p:nvCxnSpPr>
          <p:cNvPr id="97" name="Connector: Elbow 96">
            <a:extLst>
              <a:ext uri="{FF2B5EF4-FFF2-40B4-BE49-F238E27FC236}">
                <a16:creationId xmlns:a16="http://schemas.microsoft.com/office/drawing/2014/main" id="{58AAD847-D3BB-CD7F-0571-0C648B7C28B1}"/>
              </a:ext>
            </a:extLst>
          </p:cNvPr>
          <p:cNvCxnSpPr>
            <a:stCxn id="91" idx="0"/>
            <a:endCxn id="92" idx="0"/>
          </p:cNvCxnSpPr>
          <p:nvPr/>
        </p:nvCxnSpPr>
        <p:spPr>
          <a:xfrm rot="5400000" flipH="1" flipV="1">
            <a:off x="3934350" y="2061657"/>
            <a:ext cx="12700" cy="938824"/>
          </a:xfrm>
          <a:prstGeom prst="bentConnector3">
            <a:avLst>
              <a:gd name="adj1" fmla="val 1125000"/>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9BD136A4-4B6C-D18A-E972-647C8691C398}"/>
              </a:ext>
            </a:extLst>
          </p:cNvPr>
          <p:cNvSpPr/>
          <p:nvPr/>
        </p:nvSpPr>
        <p:spPr>
          <a:xfrm>
            <a:off x="3171411" y="2916133"/>
            <a:ext cx="182686" cy="10876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100" name="Rectangle 99">
            <a:extLst>
              <a:ext uri="{FF2B5EF4-FFF2-40B4-BE49-F238E27FC236}">
                <a16:creationId xmlns:a16="http://schemas.microsoft.com/office/drawing/2014/main" id="{16535953-7E09-718A-541A-D5D9B6870E74}"/>
              </a:ext>
            </a:extLst>
          </p:cNvPr>
          <p:cNvSpPr/>
          <p:nvPr/>
        </p:nvSpPr>
        <p:spPr>
          <a:xfrm>
            <a:off x="3596252" y="3287683"/>
            <a:ext cx="793487"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 Server</a:t>
            </a:r>
          </a:p>
        </p:txBody>
      </p:sp>
      <p:cxnSp>
        <p:nvCxnSpPr>
          <p:cNvPr id="101" name="Connector: Elbow 100">
            <a:extLst>
              <a:ext uri="{FF2B5EF4-FFF2-40B4-BE49-F238E27FC236}">
                <a16:creationId xmlns:a16="http://schemas.microsoft.com/office/drawing/2014/main" id="{1E7CB519-53D5-29D4-4285-5C19FC5AFF8D}"/>
              </a:ext>
            </a:extLst>
          </p:cNvPr>
          <p:cNvCxnSpPr>
            <a:cxnSpLocks/>
            <a:stCxn id="38" idx="2"/>
            <a:endCxn id="94" idx="2"/>
          </p:cNvCxnSpPr>
          <p:nvPr/>
        </p:nvCxnSpPr>
        <p:spPr>
          <a:xfrm rot="16200000" flipH="1">
            <a:off x="2643096" y="2395098"/>
            <a:ext cx="55800" cy="1590701"/>
          </a:xfrm>
          <a:prstGeom prst="bentConnector3">
            <a:avLst>
              <a:gd name="adj1" fmla="val 509677"/>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9" name="Arrow: Left-Right 108">
            <a:extLst>
              <a:ext uri="{FF2B5EF4-FFF2-40B4-BE49-F238E27FC236}">
                <a16:creationId xmlns:a16="http://schemas.microsoft.com/office/drawing/2014/main" id="{AC17D6F8-6D37-A4F0-65A3-066FE0D6803C}"/>
              </a:ext>
            </a:extLst>
          </p:cNvPr>
          <p:cNvSpPr/>
          <p:nvPr/>
        </p:nvSpPr>
        <p:spPr>
          <a:xfrm>
            <a:off x="4555044" y="2802679"/>
            <a:ext cx="2320049" cy="114750"/>
          </a:xfrm>
          <a:prstGeom prst="lef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cxnSp>
        <p:nvCxnSpPr>
          <p:cNvPr id="110" name="Straight Connector 109">
            <a:extLst>
              <a:ext uri="{FF2B5EF4-FFF2-40B4-BE49-F238E27FC236}">
                <a16:creationId xmlns:a16="http://schemas.microsoft.com/office/drawing/2014/main" id="{23FA7CE3-D9F4-8758-B7E7-0AD9DC1D2927}"/>
              </a:ext>
            </a:extLst>
          </p:cNvPr>
          <p:cNvCxnSpPr>
            <a:cxnSpLocks/>
          </p:cNvCxnSpPr>
          <p:nvPr/>
        </p:nvCxnSpPr>
        <p:spPr>
          <a:xfrm>
            <a:off x="1638300" y="4145939"/>
            <a:ext cx="4305300" cy="0"/>
          </a:xfrm>
          <a:prstGeom prst="line">
            <a:avLst/>
          </a:prstGeom>
          <a:ln w="6350">
            <a:solidFill>
              <a:schemeClr val="accent2"/>
            </a:solidFill>
            <a:tailEnd type="diamond"/>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E3B9B6B0-26AD-440E-24B3-A44B84F3F8FE}"/>
              </a:ext>
            </a:extLst>
          </p:cNvPr>
          <p:cNvCxnSpPr>
            <a:cxnSpLocks/>
          </p:cNvCxnSpPr>
          <p:nvPr/>
        </p:nvCxnSpPr>
        <p:spPr>
          <a:xfrm>
            <a:off x="995362" y="4145939"/>
            <a:ext cx="2014976" cy="0"/>
          </a:xfrm>
          <a:prstGeom prst="line">
            <a:avLst/>
          </a:prstGeom>
          <a:ln w="31750" cap="rnd">
            <a:solidFill>
              <a:schemeClr val="accent2"/>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7510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CDB772C-6FB9-B5CF-1911-8088D21DA421}"/>
              </a:ext>
            </a:extLst>
          </p:cNvPr>
          <p:cNvSpPr>
            <a:spLocks noGrp="1"/>
          </p:cNvSpPr>
          <p:nvPr>
            <p:ph type="title"/>
          </p:nvPr>
        </p:nvSpPr>
        <p:spPr>
          <a:xfrm>
            <a:off x="995364" y="431800"/>
            <a:ext cx="10204450" cy="533400"/>
          </a:xfrm>
        </p:spPr>
        <p:txBody>
          <a:bodyPr/>
          <a:lstStyle/>
          <a:p>
            <a:r>
              <a:rPr lang="en-US" dirty="0"/>
              <a:t>Reference architecture with proxy</a:t>
            </a:r>
          </a:p>
        </p:txBody>
      </p:sp>
      <p:sp>
        <p:nvSpPr>
          <p:cNvPr id="2" name="Rectangle 1">
            <a:extLst>
              <a:ext uri="{FF2B5EF4-FFF2-40B4-BE49-F238E27FC236}">
                <a16:creationId xmlns:a16="http://schemas.microsoft.com/office/drawing/2014/main" id="{95F0306C-3CF4-4E84-8FDE-086FE06CA256}"/>
              </a:ext>
            </a:extLst>
          </p:cNvPr>
          <p:cNvSpPr/>
          <p:nvPr/>
        </p:nvSpPr>
        <p:spPr>
          <a:xfrm>
            <a:off x="992186" y="1823184"/>
            <a:ext cx="4086225" cy="1709737"/>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457200" tIns="91440" rIns="91440" bIns="91440" rtlCol="0" anchor="t"/>
          <a:lstStyle/>
          <a:p>
            <a:pPr algn="l"/>
            <a:r>
              <a:rPr lang="en-US" sz="1200" b="1" dirty="0">
                <a:solidFill>
                  <a:schemeClr val="tx2"/>
                </a:solidFill>
              </a:rPr>
              <a:t>Cloud Network</a:t>
            </a:r>
          </a:p>
        </p:txBody>
      </p:sp>
      <p:sp>
        <p:nvSpPr>
          <p:cNvPr id="3" name="Flowchart: Multidocument 2">
            <a:extLst>
              <a:ext uri="{FF2B5EF4-FFF2-40B4-BE49-F238E27FC236}">
                <a16:creationId xmlns:a16="http://schemas.microsoft.com/office/drawing/2014/main" id="{F34CC753-A7F5-85A5-2616-D1F16C709613}"/>
              </a:ext>
            </a:extLst>
          </p:cNvPr>
          <p:cNvSpPr/>
          <p:nvPr/>
        </p:nvSpPr>
        <p:spPr>
          <a:xfrm>
            <a:off x="1353047" y="2432339"/>
            <a:ext cx="1214039" cy="758952"/>
          </a:xfrm>
          <a:prstGeom prst="flowChartMultidocumen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App Servers</a:t>
            </a:r>
          </a:p>
        </p:txBody>
      </p:sp>
      <p:sp>
        <p:nvSpPr>
          <p:cNvPr id="7" name="Rectangle 6">
            <a:extLst>
              <a:ext uri="{FF2B5EF4-FFF2-40B4-BE49-F238E27FC236}">
                <a16:creationId xmlns:a16="http://schemas.microsoft.com/office/drawing/2014/main" id="{11E6575F-495B-A3E8-2BBA-CB7ED5915B66}"/>
              </a:ext>
            </a:extLst>
          </p:cNvPr>
          <p:cNvSpPr/>
          <p:nvPr/>
        </p:nvSpPr>
        <p:spPr>
          <a:xfrm>
            <a:off x="6248400" y="1558291"/>
            <a:ext cx="4952999" cy="3289933"/>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b"/>
          <a:lstStyle/>
          <a:p>
            <a:pPr algn="ctr"/>
            <a:r>
              <a:rPr lang="en-US" sz="1200" b="1" dirty="0">
                <a:solidFill>
                  <a:schemeClr val="tx2"/>
                </a:solidFill>
              </a:rPr>
              <a:t>On-Prem/Cloud Network</a:t>
            </a:r>
          </a:p>
        </p:txBody>
      </p:sp>
      <p:grpSp>
        <p:nvGrpSpPr>
          <p:cNvPr id="18" name="Group 17">
            <a:extLst>
              <a:ext uri="{FF2B5EF4-FFF2-40B4-BE49-F238E27FC236}">
                <a16:creationId xmlns:a16="http://schemas.microsoft.com/office/drawing/2014/main" id="{EE0D84DC-9623-55ED-A4EF-7DB71C4CF52A}"/>
              </a:ext>
            </a:extLst>
          </p:cNvPr>
          <p:cNvGrpSpPr/>
          <p:nvPr/>
        </p:nvGrpSpPr>
        <p:grpSpPr>
          <a:xfrm>
            <a:off x="9982200" y="1691452"/>
            <a:ext cx="1083072" cy="2585274"/>
            <a:chOff x="9734151" y="1691451"/>
            <a:chExt cx="1331121" cy="2834829"/>
          </a:xfrm>
        </p:grpSpPr>
        <p:sp>
          <p:nvSpPr>
            <p:cNvPr id="10" name="Rectangle 9">
              <a:extLst>
                <a:ext uri="{FF2B5EF4-FFF2-40B4-BE49-F238E27FC236}">
                  <a16:creationId xmlns:a16="http://schemas.microsoft.com/office/drawing/2014/main" id="{9F7BE6CE-A4E0-4844-1553-775370E9F0FE}"/>
                </a:ext>
              </a:extLst>
            </p:cNvPr>
            <p:cNvSpPr/>
            <p:nvPr/>
          </p:nvSpPr>
          <p:spPr>
            <a:xfrm>
              <a:off x="9734152" y="2439252"/>
              <a:ext cx="1331120" cy="59142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AD/LDAP</a:t>
              </a:r>
              <a:br>
                <a:rPr lang="en-US" sz="1200" dirty="0">
                  <a:solidFill>
                    <a:schemeClr val="tx2"/>
                  </a:solidFill>
                </a:rPr>
              </a:br>
              <a:r>
                <a:rPr lang="en-US" sz="1200" dirty="0">
                  <a:solidFill>
                    <a:schemeClr val="tx2"/>
                  </a:solidFill>
                </a:rPr>
                <a:t>Server</a:t>
              </a:r>
            </a:p>
          </p:txBody>
        </p:sp>
        <p:sp>
          <p:nvSpPr>
            <p:cNvPr id="11" name="Rectangle 10">
              <a:extLst>
                <a:ext uri="{FF2B5EF4-FFF2-40B4-BE49-F238E27FC236}">
                  <a16:creationId xmlns:a16="http://schemas.microsoft.com/office/drawing/2014/main" id="{621B139D-E7B2-8492-4951-A1289985E3C3}"/>
                </a:ext>
              </a:extLst>
            </p:cNvPr>
            <p:cNvSpPr/>
            <p:nvPr/>
          </p:nvSpPr>
          <p:spPr>
            <a:xfrm>
              <a:off x="9734151" y="1691451"/>
              <a:ext cx="1331120" cy="59142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Web Servers</a:t>
              </a:r>
            </a:p>
          </p:txBody>
        </p:sp>
        <p:sp>
          <p:nvSpPr>
            <p:cNvPr id="12" name="Rectangle 11">
              <a:extLst>
                <a:ext uri="{FF2B5EF4-FFF2-40B4-BE49-F238E27FC236}">
                  <a16:creationId xmlns:a16="http://schemas.microsoft.com/office/drawing/2014/main" id="{5C950010-286C-8766-8278-B5AFCBBCB5BB}"/>
                </a:ext>
              </a:extLst>
            </p:cNvPr>
            <p:cNvSpPr/>
            <p:nvPr/>
          </p:nvSpPr>
          <p:spPr>
            <a:xfrm>
              <a:off x="9734151" y="3187054"/>
              <a:ext cx="1331120" cy="59142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Windows</a:t>
              </a:r>
              <a:br>
                <a:rPr lang="en-US" sz="1200" dirty="0">
                  <a:solidFill>
                    <a:schemeClr val="tx2"/>
                  </a:solidFill>
                </a:rPr>
              </a:br>
              <a:r>
                <a:rPr lang="en-US" sz="1200" dirty="0">
                  <a:solidFill>
                    <a:schemeClr val="tx2"/>
                  </a:solidFill>
                </a:rPr>
                <a:t>Servers</a:t>
              </a:r>
            </a:p>
          </p:txBody>
        </p:sp>
        <p:sp>
          <p:nvSpPr>
            <p:cNvPr id="13" name="Rectangle 12">
              <a:extLst>
                <a:ext uri="{FF2B5EF4-FFF2-40B4-BE49-F238E27FC236}">
                  <a16:creationId xmlns:a16="http://schemas.microsoft.com/office/drawing/2014/main" id="{5254D0A1-6484-F18B-DF94-8196A3013FD9}"/>
                </a:ext>
              </a:extLst>
            </p:cNvPr>
            <p:cNvSpPr/>
            <p:nvPr/>
          </p:nvSpPr>
          <p:spPr>
            <a:xfrm>
              <a:off x="9734151" y="3934855"/>
              <a:ext cx="1331120" cy="59142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DB Sever</a:t>
              </a:r>
            </a:p>
          </p:txBody>
        </p:sp>
      </p:grpSp>
      <p:sp>
        <p:nvSpPr>
          <p:cNvPr id="28" name="Rectangle 27">
            <a:extLst>
              <a:ext uri="{FF2B5EF4-FFF2-40B4-BE49-F238E27FC236}">
                <a16:creationId xmlns:a16="http://schemas.microsoft.com/office/drawing/2014/main" id="{9925AAA7-DEB5-F7E9-B1E3-DE793A7AE3AD}"/>
              </a:ext>
            </a:extLst>
          </p:cNvPr>
          <p:cNvSpPr/>
          <p:nvPr/>
        </p:nvSpPr>
        <p:spPr>
          <a:xfrm>
            <a:off x="2355625" y="3612388"/>
            <a:ext cx="135934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chemeClr val="tx2"/>
                </a:solidFill>
              </a:rPr>
              <a:t>Saviynt VPC/VNET</a:t>
            </a:r>
          </a:p>
        </p:txBody>
      </p:sp>
      <p:sp>
        <p:nvSpPr>
          <p:cNvPr id="29" name="Graphic 5">
            <a:extLst>
              <a:ext uri="{FF2B5EF4-FFF2-40B4-BE49-F238E27FC236}">
                <a16:creationId xmlns:a16="http://schemas.microsoft.com/office/drawing/2014/main" id="{6017BDDB-96FB-4E8F-EA01-068A06B648BC}"/>
              </a:ext>
            </a:extLst>
          </p:cNvPr>
          <p:cNvSpPr>
            <a:spLocks noChangeAspect="1"/>
          </p:cNvSpPr>
          <p:nvPr/>
        </p:nvSpPr>
        <p:spPr>
          <a:xfrm>
            <a:off x="1126729" y="1905480"/>
            <a:ext cx="257275" cy="180637"/>
          </a:xfrm>
          <a:custGeom>
            <a:avLst/>
            <a:gdLst>
              <a:gd name="connsiteX0" fmla="*/ 483273 w 598679"/>
              <a:gd name="connsiteY0" fmla="*/ 162406 h 420343"/>
              <a:gd name="connsiteX1" fmla="*/ 276376 w 598679"/>
              <a:gd name="connsiteY1" fmla="*/ 1448 h 420343"/>
              <a:gd name="connsiteX2" fmla="*/ 115417 w 598679"/>
              <a:gd name="connsiteY2" fmla="*/ 162406 h 420343"/>
              <a:gd name="connsiteX3" fmla="*/ 765 w 598679"/>
              <a:gd name="connsiteY3" fmla="*/ 304945 h 420343"/>
              <a:gd name="connsiteX4" fmla="*/ 127895 w 598679"/>
              <a:gd name="connsiteY4" fmla="*/ 420343 h 420343"/>
              <a:gd name="connsiteX5" fmla="*/ 470795 w 598679"/>
              <a:gd name="connsiteY5" fmla="*/ 420343 h 420343"/>
              <a:gd name="connsiteX6" fmla="*/ 598671 w 598679"/>
              <a:gd name="connsiteY6" fmla="*/ 289537 h 420343"/>
              <a:gd name="connsiteX7" fmla="*/ 483273 w 598679"/>
              <a:gd name="connsiteY7" fmla="*/ 162406 h 4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679" h="420343">
                <a:moveTo>
                  <a:pt x="483273" y="162406"/>
                </a:moveTo>
                <a:cubicBezTo>
                  <a:pt x="470586" y="60826"/>
                  <a:pt x="377956" y="-11237"/>
                  <a:pt x="276376" y="1448"/>
                </a:cubicBezTo>
                <a:cubicBezTo>
                  <a:pt x="192217" y="11959"/>
                  <a:pt x="125927" y="78248"/>
                  <a:pt x="115417" y="162406"/>
                </a:cubicBezTo>
                <a:cubicBezTo>
                  <a:pt x="44396" y="170107"/>
                  <a:pt x="-6936" y="233924"/>
                  <a:pt x="765" y="304945"/>
                </a:cubicBezTo>
                <a:cubicBezTo>
                  <a:pt x="7823" y="370046"/>
                  <a:pt x="62417" y="419601"/>
                  <a:pt x="127895" y="420343"/>
                </a:cubicBezTo>
                <a:lnTo>
                  <a:pt x="470795" y="420343"/>
                </a:lnTo>
                <a:cubicBezTo>
                  <a:pt x="542228" y="419534"/>
                  <a:pt x="599480" y="360970"/>
                  <a:pt x="598671" y="289537"/>
                </a:cubicBezTo>
                <a:cubicBezTo>
                  <a:pt x="597929" y="224060"/>
                  <a:pt x="548372" y="169465"/>
                  <a:pt x="483273" y="162406"/>
                </a:cubicBezTo>
                <a:close/>
              </a:path>
            </a:pathLst>
          </a:custGeom>
          <a:noFill/>
          <a:ln w="6350" cap="flat">
            <a:solidFill>
              <a:srgbClr val="00338D"/>
            </a:solidFill>
            <a:prstDash val="solid"/>
            <a:miter/>
          </a:ln>
        </p:spPr>
        <p:txBody>
          <a:bodyPr rtlCol="0" anchor="ctr"/>
          <a:lstStyle/>
          <a:p>
            <a:endParaRPr lang="en-US" dirty="0"/>
          </a:p>
        </p:txBody>
      </p:sp>
      <p:sp>
        <p:nvSpPr>
          <p:cNvPr id="54" name="Rectangle 53">
            <a:extLst>
              <a:ext uri="{FF2B5EF4-FFF2-40B4-BE49-F238E27FC236}">
                <a16:creationId xmlns:a16="http://schemas.microsoft.com/office/drawing/2014/main" id="{38818FA2-5F2A-AD1A-B1A0-E80F36DEEBFA}"/>
              </a:ext>
            </a:extLst>
          </p:cNvPr>
          <p:cNvSpPr/>
          <p:nvPr/>
        </p:nvSpPr>
        <p:spPr>
          <a:xfrm>
            <a:off x="992186" y="1558291"/>
            <a:ext cx="98084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10.xxx.yyy.yyy</a:t>
            </a:r>
          </a:p>
        </p:txBody>
      </p:sp>
      <p:sp>
        <p:nvSpPr>
          <p:cNvPr id="66" name="Rectangle 65">
            <a:extLst>
              <a:ext uri="{FF2B5EF4-FFF2-40B4-BE49-F238E27FC236}">
                <a16:creationId xmlns:a16="http://schemas.microsoft.com/office/drawing/2014/main" id="{CF8015E5-4453-77D5-6311-7C6E2DE262BF}"/>
              </a:ext>
            </a:extLst>
          </p:cNvPr>
          <p:cNvSpPr/>
          <p:nvPr/>
        </p:nvSpPr>
        <p:spPr>
          <a:xfrm>
            <a:off x="6721201" y="2304196"/>
            <a:ext cx="1805085" cy="97393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pic>
        <p:nvPicPr>
          <p:cNvPr id="67" name="Picture 66">
            <a:extLst>
              <a:ext uri="{FF2B5EF4-FFF2-40B4-BE49-F238E27FC236}">
                <a16:creationId xmlns:a16="http://schemas.microsoft.com/office/drawing/2014/main" id="{E8AF0D13-1339-E943-4F56-119248D243B4}"/>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6875315" y="2531069"/>
            <a:ext cx="348982" cy="520183"/>
          </a:xfrm>
          <a:prstGeom prst="rect">
            <a:avLst/>
          </a:prstGeom>
        </p:spPr>
      </p:pic>
      <p:pic>
        <p:nvPicPr>
          <p:cNvPr id="68" name="Picture 67">
            <a:extLst>
              <a:ext uri="{FF2B5EF4-FFF2-40B4-BE49-F238E27FC236}">
                <a16:creationId xmlns:a16="http://schemas.microsoft.com/office/drawing/2014/main" id="{42F130D6-D209-6FED-DC13-B70F7F47F81B}"/>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7958164" y="2531069"/>
            <a:ext cx="348982" cy="520183"/>
          </a:xfrm>
          <a:prstGeom prst="rect">
            <a:avLst/>
          </a:prstGeom>
        </p:spPr>
      </p:pic>
      <p:sp>
        <p:nvSpPr>
          <p:cNvPr id="69" name="Rectangle 68">
            <a:extLst>
              <a:ext uri="{FF2B5EF4-FFF2-40B4-BE49-F238E27FC236}">
                <a16:creationId xmlns:a16="http://schemas.microsoft.com/office/drawing/2014/main" id="{8E686CC1-025B-69A6-E5D3-547FD934A9AB}"/>
              </a:ext>
            </a:extLst>
          </p:cNvPr>
          <p:cNvSpPr/>
          <p:nvPr/>
        </p:nvSpPr>
        <p:spPr>
          <a:xfrm>
            <a:off x="6898895" y="3033683"/>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sp>
        <p:nvSpPr>
          <p:cNvPr id="70" name="Rectangle 69">
            <a:extLst>
              <a:ext uri="{FF2B5EF4-FFF2-40B4-BE49-F238E27FC236}">
                <a16:creationId xmlns:a16="http://schemas.microsoft.com/office/drawing/2014/main" id="{D9FD6B7B-395D-8304-4287-157F2428E158}"/>
              </a:ext>
            </a:extLst>
          </p:cNvPr>
          <p:cNvSpPr/>
          <p:nvPr/>
        </p:nvSpPr>
        <p:spPr>
          <a:xfrm>
            <a:off x="8002052" y="3033683"/>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cxnSp>
        <p:nvCxnSpPr>
          <p:cNvPr id="71" name="Connector: Elbow 70">
            <a:extLst>
              <a:ext uri="{FF2B5EF4-FFF2-40B4-BE49-F238E27FC236}">
                <a16:creationId xmlns:a16="http://schemas.microsoft.com/office/drawing/2014/main" id="{7B72B6D2-7020-35D3-8781-9A1DE798CFEB}"/>
              </a:ext>
            </a:extLst>
          </p:cNvPr>
          <p:cNvCxnSpPr>
            <a:stCxn id="67" idx="0"/>
            <a:endCxn id="68" idx="0"/>
          </p:cNvCxnSpPr>
          <p:nvPr/>
        </p:nvCxnSpPr>
        <p:spPr>
          <a:xfrm rot="5400000" flipH="1" flipV="1">
            <a:off x="7592205" y="1989644"/>
            <a:ext cx="12700" cy="1082850"/>
          </a:xfrm>
          <a:prstGeom prst="bentConnector3">
            <a:avLst>
              <a:gd name="adj1" fmla="val 1125000"/>
            </a:avLst>
          </a:prstGeom>
          <a:ln w="6350">
            <a:solidFill>
              <a:schemeClr val="accent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91909979-3658-F46E-1EDA-56AD3A2DBAF9}"/>
              </a:ext>
            </a:extLst>
          </p:cNvPr>
          <p:cNvSpPr/>
          <p:nvPr/>
        </p:nvSpPr>
        <p:spPr>
          <a:xfrm>
            <a:off x="6711249" y="2916133"/>
            <a:ext cx="210712" cy="10876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73" name="Rectangle 72">
            <a:extLst>
              <a:ext uri="{FF2B5EF4-FFF2-40B4-BE49-F238E27FC236}">
                <a16:creationId xmlns:a16="http://schemas.microsoft.com/office/drawing/2014/main" id="{B50F6F57-92E8-13B3-B014-4C182D1BD9DF}"/>
              </a:ext>
            </a:extLst>
          </p:cNvPr>
          <p:cNvSpPr/>
          <p:nvPr/>
        </p:nvSpPr>
        <p:spPr>
          <a:xfrm>
            <a:off x="7201265" y="3287683"/>
            <a:ext cx="844958"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 Client</a:t>
            </a:r>
          </a:p>
        </p:txBody>
      </p:sp>
      <p:sp>
        <p:nvSpPr>
          <p:cNvPr id="75" name="Rectangle 74">
            <a:extLst>
              <a:ext uri="{FF2B5EF4-FFF2-40B4-BE49-F238E27FC236}">
                <a16:creationId xmlns:a16="http://schemas.microsoft.com/office/drawing/2014/main" id="{49BF4D07-070D-6EF1-035C-466230D70796}"/>
              </a:ext>
            </a:extLst>
          </p:cNvPr>
          <p:cNvSpPr/>
          <p:nvPr/>
        </p:nvSpPr>
        <p:spPr>
          <a:xfrm>
            <a:off x="6260305" y="1332606"/>
            <a:ext cx="96698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200" dirty="0">
                <a:solidFill>
                  <a:sysClr val="windowText" lastClr="000000"/>
                </a:solidFill>
              </a:rPr>
              <a:t>10.xxx.xx.xx</a:t>
            </a:r>
          </a:p>
        </p:txBody>
      </p:sp>
      <p:graphicFrame>
        <p:nvGraphicFramePr>
          <p:cNvPr id="76" name="Table 76">
            <a:extLst>
              <a:ext uri="{FF2B5EF4-FFF2-40B4-BE49-F238E27FC236}">
                <a16:creationId xmlns:a16="http://schemas.microsoft.com/office/drawing/2014/main" id="{718D5150-EFC6-AF9E-811C-2926AB8DBC45}"/>
              </a:ext>
            </a:extLst>
          </p:cNvPr>
          <p:cNvGraphicFramePr>
            <a:graphicFrameLocks noGrp="1"/>
          </p:cNvGraphicFramePr>
          <p:nvPr/>
        </p:nvGraphicFramePr>
        <p:xfrm>
          <a:off x="995362" y="4235863"/>
          <a:ext cx="4948238" cy="1645920"/>
        </p:xfrm>
        <a:graphic>
          <a:graphicData uri="http://schemas.openxmlformats.org/drawingml/2006/table">
            <a:tbl>
              <a:tblPr firstRow="1" bandRow="1">
                <a:tableStyleId>{5C22544A-7EE6-4342-B048-85BDC9FD1C3A}</a:tableStyleId>
              </a:tblPr>
              <a:tblGrid>
                <a:gridCol w="1129995">
                  <a:extLst>
                    <a:ext uri="{9D8B030D-6E8A-4147-A177-3AD203B41FA5}">
                      <a16:colId xmlns:a16="http://schemas.microsoft.com/office/drawing/2014/main" val="2807842849"/>
                    </a:ext>
                  </a:extLst>
                </a:gridCol>
                <a:gridCol w="2146473">
                  <a:extLst>
                    <a:ext uri="{9D8B030D-6E8A-4147-A177-3AD203B41FA5}">
                      <a16:colId xmlns:a16="http://schemas.microsoft.com/office/drawing/2014/main" val="26625824"/>
                    </a:ext>
                  </a:extLst>
                </a:gridCol>
                <a:gridCol w="1671770">
                  <a:extLst>
                    <a:ext uri="{9D8B030D-6E8A-4147-A177-3AD203B41FA5}">
                      <a16:colId xmlns:a16="http://schemas.microsoft.com/office/drawing/2014/main" val="2297861819"/>
                    </a:ext>
                  </a:extLst>
                </a:gridCol>
              </a:tblGrid>
              <a:tr h="124529">
                <a:tc>
                  <a:txBody>
                    <a:bodyPr/>
                    <a:lstStyle/>
                    <a:p>
                      <a:r>
                        <a:rPr lang="en-US" sz="1200" dirty="0"/>
                        <a:t>Source</a:t>
                      </a:r>
                    </a:p>
                  </a:txBody>
                  <a:tcPr anchor="b">
                    <a:lnL w="12700" cmpd="sng">
                      <a:noFill/>
                    </a:lnL>
                    <a:lnR w="6350" cap="flat" cmpd="sng" algn="ctr">
                      <a:solidFill>
                        <a:schemeClr val="bg1"/>
                      </a:solidFill>
                      <a:prstDash val="solid"/>
                      <a:round/>
                      <a:headEnd type="none" w="med" len="med"/>
                      <a:tailEnd type="none" w="med" len="med"/>
                    </a:lnR>
                    <a:lnT w="127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US" sz="1200" dirty="0"/>
                        <a:t>Target systems/server</a:t>
                      </a:r>
                    </a:p>
                  </a:txBody>
                  <a:tcPr anchor="b">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r>
                        <a:rPr lang="en-US" sz="1200" dirty="0"/>
                        <a:t>Port</a:t>
                      </a:r>
                    </a:p>
                  </a:txBody>
                  <a:tcPr anchor="b">
                    <a:lnL w="6350" cap="flat" cmpd="sng" algn="ctr">
                      <a:solidFill>
                        <a:schemeClr val="bg1"/>
                      </a:solidFill>
                      <a:prstDash val="solid"/>
                      <a:round/>
                      <a:headEnd type="none" w="med" len="med"/>
                      <a:tailEnd type="none" w="med" len="med"/>
                    </a:lnL>
                    <a:lnR w="12700" cmpd="sng">
                      <a:noFill/>
                    </a:lnR>
                    <a:lnT w="127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878280215"/>
                  </a:ext>
                </a:extLst>
              </a:tr>
              <a:tr h="124529">
                <a:tc>
                  <a:txBody>
                    <a:bodyPr/>
                    <a:lstStyle/>
                    <a:p>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SC 2.0 Server</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443</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14780837"/>
                  </a:ext>
                </a:extLst>
              </a:tr>
              <a:tr h="1245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AD/LDAP Server</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389/636</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663327"/>
                  </a:ext>
                </a:extLst>
              </a:tr>
              <a:tr h="1245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Linux Server</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22</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27248865"/>
                  </a:ext>
                </a:extLst>
              </a:tr>
              <a:tr h="1245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Database</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DB Port (e.g., 3306)</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03030917"/>
                  </a:ext>
                </a:extLst>
              </a:tr>
              <a:tr h="1245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SC2.0 Client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Application</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t>Application Port</a:t>
                      </a:r>
                    </a:p>
                  </a:txBody>
                  <a:tcPr>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16197269"/>
                  </a:ext>
                </a:extLst>
              </a:tr>
            </a:tbl>
          </a:graphicData>
        </a:graphic>
      </p:graphicFrame>
      <p:sp>
        <p:nvSpPr>
          <p:cNvPr id="77" name="Rectangle 76">
            <a:extLst>
              <a:ext uri="{FF2B5EF4-FFF2-40B4-BE49-F238E27FC236}">
                <a16:creationId xmlns:a16="http://schemas.microsoft.com/office/drawing/2014/main" id="{971CFD51-BFCD-BC47-638A-1BD49075D77A}"/>
              </a:ext>
            </a:extLst>
          </p:cNvPr>
          <p:cNvSpPr/>
          <p:nvPr/>
        </p:nvSpPr>
        <p:spPr>
          <a:xfrm>
            <a:off x="995363" y="3923266"/>
            <a:ext cx="2014975" cy="1938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lnSpc>
                <a:spcPct val="70000"/>
              </a:lnSpc>
            </a:pPr>
            <a:r>
              <a:rPr lang="en-US" dirty="0">
                <a:solidFill>
                  <a:schemeClr val="tx2"/>
                </a:solidFill>
                <a:latin typeface="+mj-lt"/>
              </a:rPr>
              <a:t>Firewall Rules for SC2.0 client:</a:t>
            </a:r>
          </a:p>
        </p:txBody>
      </p:sp>
      <p:cxnSp>
        <p:nvCxnSpPr>
          <p:cNvPr id="83" name="Straight Arrow Connector 82">
            <a:extLst>
              <a:ext uri="{FF2B5EF4-FFF2-40B4-BE49-F238E27FC236}">
                <a16:creationId xmlns:a16="http://schemas.microsoft.com/office/drawing/2014/main" id="{693BDFB6-3969-0A1A-F346-ABE2911F2860}"/>
              </a:ext>
            </a:extLst>
          </p:cNvPr>
          <p:cNvCxnSpPr>
            <a:cxnSpLocks/>
            <a:stCxn id="87" idx="0"/>
            <a:endCxn id="11" idx="1"/>
          </p:cNvCxnSpPr>
          <p:nvPr/>
        </p:nvCxnSpPr>
        <p:spPr>
          <a:xfrm rot="5400000" flipH="1" flipV="1">
            <a:off x="9106491" y="1915452"/>
            <a:ext cx="830028" cy="921390"/>
          </a:xfrm>
          <a:prstGeom prst="bentConnector2">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87" name="Rectangle 86">
            <a:extLst>
              <a:ext uri="{FF2B5EF4-FFF2-40B4-BE49-F238E27FC236}">
                <a16:creationId xmlns:a16="http://schemas.microsoft.com/office/drawing/2014/main" id="{17BC14C9-6EE9-E6D4-1323-3E3DD0635187}"/>
              </a:ext>
            </a:extLst>
          </p:cNvPr>
          <p:cNvSpPr/>
          <p:nvPr/>
        </p:nvSpPr>
        <p:spPr>
          <a:xfrm flipH="1">
            <a:off x="9060811" y="2791161"/>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cxnSp>
        <p:nvCxnSpPr>
          <p:cNvPr id="89" name="Straight Arrow Connector 82">
            <a:extLst>
              <a:ext uri="{FF2B5EF4-FFF2-40B4-BE49-F238E27FC236}">
                <a16:creationId xmlns:a16="http://schemas.microsoft.com/office/drawing/2014/main" id="{0B36DED6-85D5-A723-9C9B-88994ACE76AD}"/>
              </a:ext>
            </a:extLst>
          </p:cNvPr>
          <p:cNvCxnSpPr>
            <a:cxnSpLocks/>
            <a:stCxn id="87" idx="1"/>
            <a:endCxn id="10" idx="1"/>
          </p:cNvCxnSpPr>
          <p:nvPr/>
        </p:nvCxnSpPr>
        <p:spPr>
          <a:xfrm flipV="1">
            <a:off x="9060811" y="2643104"/>
            <a:ext cx="921390" cy="0"/>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82">
            <a:extLst>
              <a:ext uri="{FF2B5EF4-FFF2-40B4-BE49-F238E27FC236}">
                <a16:creationId xmlns:a16="http://schemas.microsoft.com/office/drawing/2014/main" id="{48983324-2E79-109E-54A1-0076595841CE}"/>
              </a:ext>
            </a:extLst>
          </p:cNvPr>
          <p:cNvCxnSpPr>
            <a:cxnSpLocks/>
            <a:stCxn id="87" idx="2"/>
            <a:endCxn id="12" idx="1"/>
          </p:cNvCxnSpPr>
          <p:nvPr/>
        </p:nvCxnSpPr>
        <p:spPr>
          <a:xfrm rot="16200000" flipH="1">
            <a:off x="9254549" y="2597423"/>
            <a:ext cx="533913" cy="921390"/>
          </a:xfrm>
          <a:prstGeom prst="bentConnector2">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82">
            <a:extLst>
              <a:ext uri="{FF2B5EF4-FFF2-40B4-BE49-F238E27FC236}">
                <a16:creationId xmlns:a16="http://schemas.microsoft.com/office/drawing/2014/main" id="{2443BFAD-CEA3-2C5E-CF30-6F4AB1D76392}"/>
              </a:ext>
            </a:extLst>
          </p:cNvPr>
          <p:cNvCxnSpPr>
            <a:cxnSpLocks/>
            <a:stCxn id="87" idx="2"/>
            <a:endCxn id="13" idx="1"/>
          </p:cNvCxnSpPr>
          <p:nvPr/>
        </p:nvCxnSpPr>
        <p:spPr>
          <a:xfrm rot="16200000" flipH="1">
            <a:off x="8913563" y="2938409"/>
            <a:ext cx="1215884" cy="921390"/>
          </a:xfrm>
          <a:prstGeom prst="bentConnector2">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498CB57E-5D02-9885-AADF-A873E5493E00}"/>
              </a:ext>
            </a:extLst>
          </p:cNvPr>
          <p:cNvCxnSpPr>
            <a:cxnSpLocks/>
            <a:stCxn id="66" idx="3"/>
            <a:endCxn id="87" idx="3"/>
          </p:cNvCxnSpPr>
          <p:nvPr/>
        </p:nvCxnSpPr>
        <p:spPr>
          <a:xfrm>
            <a:off x="8526286" y="2791162"/>
            <a:ext cx="534524" cy="0"/>
          </a:xfrm>
          <a:prstGeom prst="straightConnector1">
            <a:avLst/>
          </a:prstGeom>
          <a:ln w="6350">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03" name="Rectangle 102">
            <a:extLst>
              <a:ext uri="{FF2B5EF4-FFF2-40B4-BE49-F238E27FC236}">
                <a16:creationId xmlns:a16="http://schemas.microsoft.com/office/drawing/2014/main" id="{09693CA7-5171-239B-080E-F0C8DB3BA80D}"/>
              </a:ext>
            </a:extLst>
          </p:cNvPr>
          <p:cNvSpPr/>
          <p:nvPr/>
        </p:nvSpPr>
        <p:spPr>
          <a:xfrm>
            <a:off x="9118926" y="1760056"/>
            <a:ext cx="554676"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000" dirty="0">
                <a:solidFill>
                  <a:sysClr val="windowText" lastClr="000000"/>
                </a:solidFill>
              </a:rPr>
              <a:t>Port 443</a:t>
            </a:r>
          </a:p>
        </p:txBody>
      </p:sp>
      <p:sp>
        <p:nvSpPr>
          <p:cNvPr id="104" name="Rectangle 103">
            <a:extLst>
              <a:ext uri="{FF2B5EF4-FFF2-40B4-BE49-F238E27FC236}">
                <a16:creationId xmlns:a16="http://schemas.microsoft.com/office/drawing/2014/main" id="{ECDEF3A4-810B-084F-ED33-47B9F141028C}"/>
              </a:ext>
            </a:extLst>
          </p:cNvPr>
          <p:cNvSpPr/>
          <p:nvPr/>
        </p:nvSpPr>
        <p:spPr>
          <a:xfrm>
            <a:off x="9118926" y="2416077"/>
            <a:ext cx="554676"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000" dirty="0">
                <a:solidFill>
                  <a:sysClr val="windowText" lastClr="000000"/>
                </a:solidFill>
              </a:rPr>
              <a:t>Port 636</a:t>
            </a:r>
          </a:p>
        </p:txBody>
      </p:sp>
      <p:sp>
        <p:nvSpPr>
          <p:cNvPr id="105" name="Rectangle 104">
            <a:extLst>
              <a:ext uri="{FF2B5EF4-FFF2-40B4-BE49-F238E27FC236}">
                <a16:creationId xmlns:a16="http://schemas.microsoft.com/office/drawing/2014/main" id="{49E86E7C-6AB6-6777-6520-CEDD07F7FF2E}"/>
              </a:ext>
            </a:extLst>
          </p:cNvPr>
          <p:cNvSpPr/>
          <p:nvPr/>
        </p:nvSpPr>
        <p:spPr>
          <a:xfrm>
            <a:off x="9118926" y="3094813"/>
            <a:ext cx="63602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000" dirty="0">
                <a:solidFill>
                  <a:sysClr val="windowText" lastClr="000000"/>
                </a:solidFill>
              </a:rPr>
              <a:t>Port 3389</a:t>
            </a:r>
          </a:p>
        </p:txBody>
      </p:sp>
      <p:sp>
        <p:nvSpPr>
          <p:cNvPr id="106" name="Rectangle 105">
            <a:extLst>
              <a:ext uri="{FF2B5EF4-FFF2-40B4-BE49-F238E27FC236}">
                <a16:creationId xmlns:a16="http://schemas.microsoft.com/office/drawing/2014/main" id="{DB01E305-0F21-8789-73B0-8B8E443B3D71}"/>
              </a:ext>
            </a:extLst>
          </p:cNvPr>
          <p:cNvSpPr/>
          <p:nvPr/>
        </p:nvSpPr>
        <p:spPr>
          <a:xfrm>
            <a:off x="9118926" y="3814653"/>
            <a:ext cx="63602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000" dirty="0">
                <a:solidFill>
                  <a:sysClr val="windowText" lastClr="000000"/>
                </a:solidFill>
              </a:rPr>
              <a:t>Port 3306</a:t>
            </a:r>
          </a:p>
        </p:txBody>
      </p:sp>
      <p:sp>
        <p:nvSpPr>
          <p:cNvPr id="107" name="Rectangle 106">
            <a:extLst>
              <a:ext uri="{FF2B5EF4-FFF2-40B4-BE49-F238E27FC236}">
                <a16:creationId xmlns:a16="http://schemas.microsoft.com/office/drawing/2014/main" id="{7D690791-804F-FA24-E493-255CC57F9380}"/>
              </a:ext>
            </a:extLst>
          </p:cNvPr>
          <p:cNvSpPr/>
          <p:nvPr/>
        </p:nvSpPr>
        <p:spPr>
          <a:xfrm>
            <a:off x="5137769" y="2239798"/>
            <a:ext cx="1064394"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dirty="0">
                <a:solidFill>
                  <a:sysClr val="windowText" lastClr="000000"/>
                </a:solidFill>
              </a:rPr>
              <a:t>Communication</a:t>
            </a:r>
            <a:br>
              <a:rPr lang="en-US" sz="1200" dirty="0">
                <a:solidFill>
                  <a:sysClr val="windowText" lastClr="000000"/>
                </a:solidFill>
              </a:rPr>
            </a:br>
            <a:r>
              <a:rPr lang="en-US" sz="1200" dirty="0">
                <a:solidFill>
                  <a:sysClr val="windowText" lastClr="000000"/>
                </a:solidFill>
              </a:rPr>
              <a:t>on 443</a:t>
            </a:r>
          </a:p>
        </p:txBody>
      </p:sp>
      <p:sp>
        <p:nvSpPr>
          <p:cNvPr id="108" name="Rectangle 107">
            <a:extLst>
              <a:ext uri="{FF2B5EF4-FFF2-40B4-BE49-F238E27FC236}">
                <a16:creationId xmlns:a16="http://schemas.microsoft.com/office/drawing/2014/main" id="{8E1D4517-322D-CB2F-D104-F373656D22FD}"/>
              </a:ext>
            </a:extLst>
          </p:cNvPr>
          <p:cNvSpPr/>
          <p:nvPr/>
        </p:nvSpPr>
        <p:spPr>
          <a:xfrm>
            <a:off x="5187462" y="2914839"/>
            <a:ext cx="965008"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SC2.0 Pool IP</a:t>
            </a:r>
          </a:p>
        </p:txBody>
      </p:sp>
      <p:grpSp>
        <p:nvGrpSpPr>
          <p:cNvPr id="116" name="Group 115">
            <a:extLst>
              <a:ext uri="{FF2B5EF4-FFF2-40B4-BE49-F238E27FC236}">
                <a16:creationId xmlns:a16="http://schemas.microsoft.com/office/drawing/2014/main" id="{0017B96B-F85A-D78F-7959-47FF7C227997}"/>
              </a:ext>
            </a:extLst>
          </p:cNvPr>
          <p:cNvGrpSpPr/>
          <p:nvPr/>
        </p:nvGrpSpPr>
        <p:grpSpPr>
          <a:xfrm>
            <a:off x="3171411" y="2304196"/>
            <a:ext cx="1573626" cy="1168153"/>
            <a:chOff x="7535184" y="2304196"/>
            <a:chExt cx="1573626" cy="1168153"/>
          </a:xfrm>
        </p:grpSpPr>
        <p:sp>
          <p:nvSpPr>
            <p:cNvPr id="117" name="Rectangle 116">
              <a:extLst>
                <a:ext uri="{FF2B5EF4-FFF2-40B4-BE49-F238E27FC236}">
                  <a16:creationId xmlns:a16="http://schemas.microsoft.com/office/drawing/2014/main" id="{2B7D4ECC-3754-6123-98FB-C008BB717DC2}"/>
                </a:ext>
              </a:extLst>
            </p:cNvPr>
            <p:cNvSpPr/>
            <p:nvPr/>
          </p:nvSpPr>
          <p:spPr>
            <a:xfrm>
              <a:off x="7543812" y="2304196"/>
              <a:ext cx="1564998" cy="97393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pic>
          <p:nvPicPr>
            <p:cNvPr id="118" name="Picture 117">
              <a:extLst>
                <a:ext uri="{FF2B5EF4-FFF2-40B4-BE49-F238E27FC236}">
                  <a16:creationId xmlns:a16="http://schemas.microsoft.com/office/drawing/2014/main" id="{D98B2972-E372-7B91-D404-5E60207EF628}"/>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7677428" y="2531069"/>
              <a:ext cx="302565" cy="520183"/>
            </a:xfrm>
            <a:prstGeom prst="rect">
              <a:avLst/>
            </a:prstGeom>
          </p:spPr>
        </p:pic>
        <p:pic>
          <p:nvPicPr>
            <p:cNvPr id="119" name="Picture 118">
              <a:extLst>
                <a:ext uri="{FF2B5EF4-FFF2-40B4-BE49-F238E27FC236}">
                  <a16:creationId xmlns:a16="http://schemas.microsoft.com/office/drawing/2014/main" id="{107C19C7-0461-50EF-20FF-1DC78AD15195}"/>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8616252" y="2531069"/>
              <a:ext cx="302565" cy="520183"/>
            </a:xfrm>
            <a:prstGeom prst="rect">
              <a:avLst/>
            </a:prstGeom>
          </p:spPr>
        </p:pic>
        <p:sp>
          <p:nvSpPr>
            <p:cNvPr id="120" name="Rectangle 119">
              <a:extLst>
                <a:ext uri="{FF2B5EF4-FFF2-40B4-BE49-F238E27FC236}">
                  <a16:creationId xmlns:a16="http://schemas.microsoft.com/office/drawing/2014/main" id="{57F28C86-15D4-756B-038A-0EC8B17CA8C2}"/>
                </a:ext>
              </a:extLst>
            </p:cNvPr>
            <p:cNvSpPr/>
            <p:nvPr/>
          </p:nvSpPr>
          <p:spPr>
            <a:xfrm>
              <a:off x="7697872" y="3033683"/>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sp>
          <p:nvSpPr>
            <p:cNvPr id="121" name="Rectangle 120">
              <a:extLst>
                <a:ext uri="{FF2B5EF4-FFF2-40B4-BE49-F238E27FC236}">
                  <a16:creationId xmlns:a16="http://schemas.microsoft.com/office/drawing/2014/main" id="{C46710DD-FA87-BBBF-33D3-EBC42E6746AD}"/>
                </a:ext>
              </a:extLst>
            </p:cNvPr>
            <p:cNvSpPr/>
            <p:nvPr/>
          </p:nvSpPr>
          <p:spPr>
            <a:xfrm>
              <a:off x="8654302" y="3033683"/>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cxnSp>
          <p:nvCxnSpPr>
            <p:cNvPr id="122" name="Connector: Elbow 121">
              <a:extLst>
                <a:ext uri="{FF2B5EF4-FFF2-40B4-BE49-F238E27FC236}">
                  <a16:creationId xmlns:a16="http://schemas.microsoft.com/office/drawing/2014/main" id="{0C503811-E5DC-00C9-BCB3-90744A224619}"/>
                </a:ext>
              </a:extLst>
            </p:cNvPr>
            <p:cNvCxnSpPr>
              <a:stCxn id="118" idx="0"/>
              <a:endCxn id="119" idx="0"/>
            </p:cNvCxnSpPr>
            <p:nvPr/>
          </p:nvCxnSpPr>
          <p:spPr>
            <a:xfrm rot="5400000" flipH="1" flipV="1">
              <a:off x="8298123" y="2061657"/>
              <a:ext cx="12700" cy="938824"/>
            </a:xfrm>
            <a:prstGeom prst="bentConnector3">
              <a:avLst>
                <a:gd name="adj1" fmla="val 1125000"/>
              </a:avLst>
            </a:prstGeom>
            <a:ln w="6350">
              <a:solidFill>
                <a:schemeClr val="accent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3" name="Rectangle 122">
              <a:extLst>
                <a:ext uri="{FF2B5EF4-FFF2-40B4-BE49-F238E27FC236}">
                  <a16:creationId xmlns:a16="http://schemas.microsoft.com/office/drawing/2014/main" id="{873EF6B8-79B4-C904-C6E9-2C68ACA8E798}"/>
                </a:ext>
              </a:extLst>
            </p:cNvPr>
            <p:cNvSpPr/>
            <p:nvPr/>
          </p:nvSpPr>
          <p:spPr>
            <a:xfrm>
              <a:off x="7535184" y="2916133"/>
              <a:ext cx="182686" cy="10876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124" name="Rectangle 123">
              <a:extLst>
                <a:ext uri="{FF2B5EF4-FFF2-40B4-BE49-F238E27FC236}">
                  <a16:creationId xmlns:a16="http://schemas.microsoft.com/office/drawing/2014/main" id="{98448525-F723-6DB4-013E-C9A960F7B4B1}"/>
                </a:ext>
              </a:extLst>
            </p:cNvPr>
            <p:cNvSpPr/>
            <p:nvPr/>
          </p:nvSpPr>
          <p:spPr>
            <a:xfrm>
              <a:off x="7960025" y="3287683"/>
              <a:ext cx="793487"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 Server</a:t>
              </a:r>
            </a:p>
          </p:txBody>
        </p:sp>
      </p:grpSp>
      <p:cxnSp>
        <p:nvCxnSpPr>
          <p:cNvPr id="126" name="Connector: Elbow 125">
            <a:extLst>
              <a:ext uri="{FF2B5EF4-FFF2-40B4-BE49-F238E27FC236}">
                <a16:creationId xmlns:a16="http://schemas.microsoft.com/office/drawing/2014/main" id="{790F3AE1-7D55-B0B0-A2E7-4FA020599DCD}"/>
              </a:ext>
            </a:extLst>
          </p:cNvPr>
          <p:cNvCxnSpPr>
            <a:cxnSpLocks/>
            <a:stCxn id="3" idx="2"/>
            <a:endCxn id="120" idx="2"/>
          </p:cNvCxnSpPr>
          <p:nvPr/>
        </p:nvCxnSpPr>
        <p:spPr>
          <a:xfrm rot="16200000" flipH="1">
            <a:off x="2643096" y="2395098"/>
            <a:ext cx="55800" cy="1590701"/>
          </a:xfrm>
          <a:prstGeom prst="bentConnector3">
            <a:avLst>
              <a:gd name="adj1" fmla="val 509677"/>
            </a:avLst>
          </a:prstGeom>
          <a:ln w="6350">
            <a:solidFill>
              <a:schemeClr val="accent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CA4FAA25-B5A2-F8DE-56E8-CFB3CFDDDB1C}"/>
              </a:ext>
            </a:extLst>
          </p:cNvPr>
          <p:cNvSpPr/>
          <p:nvPr/>
        </p:nvSpPr>
        <p:spPr>
          <a:xfrm>
            <a:off x="6248400" y="4914900"/>
            <a:ext cx="4951413" cy="966884"/>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37160" tIns="45720" rIns="91440" bIns="45720" rtlCol="0" anchor="ctr">
            <a:noAutofit/>
          </a:bodyPr>
          <a:lstStyle/>
          <a:p>
            <a:pPr marL="182880" indent="-182880" algn="l">
              <a:spcAft>
                <a:spcPts val="600"/>
              </a:spcAft>
              <a:buClr>
                <a:schemeClr val="tx2"/>
              </a:buClr>
              <a:buFont typeface="Arial" panose="020B0604020202020204" pitchFamily="34" charset="0"/>
              <a:buChar char="•"/>
            </a:pPr>
            <a:r>
              <a:rPr lang="en-US" sz="1200" dirty="0">
                <a:solidFill>
                  <a:sysClr val="windowText" lastClr="000000"/>
                </a:solidFill>
              </a:rPr>
              <a:t>Saviynt Connect 2.0 supports forward proxy</a:t>
            </a:r>
          </a:p>
          <a:p>
            <a:pPr marL="182880" indent="-182880" algn="l">
              <a:spcAft>
                <a:spcPts val="600"/>
              </a:spcAft>
              <a:buClr>
                <a:schemeClr val="tx2"/>
              </a:buClr>
              <a:buFont typeface="Arial" panose="020B0604020202020204" pitchFamily="34" charset="0"/>
              <a:buChar char="•"/>
            </a:pPr>
            <a:r>
              <a:rPr lang="en-US" sz="1200" dirty="0">
                <a:solidFill>
                  <a:sysClr val="windowText" lastClr="000000"/>
                </a:solidFill>
              </a:rPr>
              <a:t>Saviynt Connect 2.0 supports forward proxy along with basic auth</a:t>
            </a:r>
          </a:p>
          <a:p>
            <a:pPr marL="182880" indent="-182880" algn="l">
              <a:spcAft>
                <a:spcPts val="600"/>
              </a:spcAft>
              <a:buClr>
                <a:schemeClr val="tx2"/>
              </a:buClr>
              <a:buFont typeface="Arial" panose="020B0604020202020204" pitchFamily="34" charset="0"/>
              <a:buChar char="•"/>
            </a:pPr>
            <a:r>
              <a:rPr lang="en-US" sz="1200" dirty="0">
                <a:solidFill>
                  <a:sysClr val="windowText" lastClr="000000"/>
                </a:solidFill>
              </a:rPr>
              <a:t>For more details on configuration please refer client configuration guide</a:t>
            </a:r>
          </a:p>
        </p:txBody>
      </p:sp>
      <p:cxnSp>
        <p:nvCxnSpPr>
          <p:cNvPr id="26" name="Straight Connector 25">
            <a:extLst>
              <a:ext uri="{FF2B5EF4-FFF2-40B4-BE49-F238E27FC236}">
                <a16:creationId xmlns:a16="http://schemas.microsoft.com/office/drawing/2014/main" id="{8BA9C543-0C90-B21D-FC8C-FAD5FE4EA7E1}"/>
              </a:ext>
            </a:extLst>
          </p:cNvPr>
          <p:cNvCxnSpPr>
            <a:cxnSpLocks/>
          </p:cNvCxnSpPr>
          <p:nvPr/>
        </p:nvCxnSpPr>
        <p:spPr>
          <a:xfrm>
            <a:off x="1638300" y="4145939"/>
            <a:ext cx="4305300" cy="0"/>
          </a:xfrm>
          <a:prstGeom prst="line">
            <a:avLst/>
          </a:prstGeom>
          <a:ln w="6350">
            <a:solidFill>
              <a:schemeClr val="accent2"/>
            </a:solidFill>
            <a:tailEnd type="diamond"/>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3B775E50-8545-BB89-6AC6-EDDD286C1711}"/>
              </a:ext>
            </a:extLst>
          </p:cNvPr>
          <p:cNvSpPr/>
          <p:nvPr/>
        </p:nvSpPr>
        <p:spPr>
          <a:xfrm>
            <a:off x="11155680" y="4914900"/>
            <a:ext cx="45719" cy="966884"/>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82880" tIns="45720" rIns="91440" bIns="45720" rtlCol="0" anchor="ctr">
            <a:noAutofit/>
          </a:bodyPr>
          <a:lstStyle/>
          <a:p>
            <a:pPr marL="182880" indent="-182880" algn="l">
              <a:spcAft>
                <a:spcPts val="600"/>
              </a:spcAft>
              <a:buClr>
                <a:schemeClr val="tx2"/>
              </a:buClr>
              <a:buFont typeface="Arial" panose="020B0604020202020204" pitchFamily="34" charset="0"/>
              <a:buChar char="•"/>
            </a:pPr>
            <a:endParaRPr lang="en-US" sz="1200" dirty="0">
              <a:solidFill>
                <a:sysClr val="windowText" lastClr="000000"/>
              </a:solidFill>
            </a:endParaRPr>
          </a:p>
        </p:txBody>
      </p:sp>
      <p:sp>
        <p:nvSpPr>
          <p:cNvPr id="33" name="Rectangle 32">
            <a:extLst>
              <a:ext uri="{FF2B5EF4-FFF2-40B4-BE49-F238E27FC236}">
                <a16:creationId xmlns:a16="http://schemas.microsoft.com/office/drawing/2014/main" id="{1E3748FC-9FB0-BBC8-40CD-F3CD7DCCACCA}"/>
              </a:ext>
            </a:extLst>
          </p:cNvPr>
          <p:cNvSpPr/>
          <p:nvPr/>
        </p:nvSpPr>
        <p:spPr>
          <a:xfrm>
            <a:off x="6248400" y="4914900"/>
            <a:ext cx="45719" cy="966884"/>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82880" tIns="45720" rIns="91440" bIns="45720" rtlCol="0" anchor="ctr">
            <a:noAutofit/>
          </a:bodyPr>
          <a:lstStyle/>
          <a:p>
            <a:pPr marL="182880" indent="-182880" algn="l">
              <a:spcAft>
                <a:spcPts val="600"/>
              </a:spcAft>
              <a:buClr>
                <a:schemeClr val="tx2"/>
              </a:buClr>
              <a:buFont typeface="Arial" panose="020B0604020202020204" pitchFamily="34" charset="0"/>
              <a:buChar char="•"/>
            </a:pPr>
            <a:endParaRPr lang="en-US" sz="1200" dirty="0">
              <a:solidFill>
                <a:sysClr val="windowText" lastClr="000000"/>
              </a:solidFill>
            </a:endParaRPr>
          </a:p>
        </p:txBody>
      </p:sp>
      <p:grpSp>
        <p:nvGrpSpPr>
          <p:cNvPr id="6" name="Group 5">
            <a:extLst>
              <a:ext uri="{FF2B5EF4-FFF2-40B4-BE49-F238E27FC236}">
                <a16:creationId xmlns:a16="http://schemas.microsoft.com/office/drawing/2014/main" id="{CE2E86C1-DEBE-073B-5BC2-2C3BD7355314}"/>
              </a:ext>
            </a:extLst>
          </p:cNvPr>
          <p:cNvGrpSpPr/>
          <p:nvPr/>
        </p:nvGrpSpPr>
        <p:grpSpPr>
          <a:xfrm>
            <a:off x="6510761" y="1831721"/>
            <a:ext cx="157963" cy="2082785"/>
            <a:chOff x="5491952" y="2123289"/>
            <a:chExt cx="157963" cy="2082785"/>
          </a:xfrm>
          <a:solidFill>
            <a:schemeClr val="accent5"/>
          </a:solidFill>
        </p:grpSpPr>
        <p:sp>
          <p:nvSpPr>
            <p:cNvPr id="8" name="Rectangle: Rounded Corners 7">
              <a:extLst>
                <a:ext uri="{FF2B5EF4-FFF2-40B4-BE49-F238E27FC236}">
                  <a16:creationId xmlns:a16="http://schemas.microsoft.com/office/drawing/2014/main" id="{94517C3B-4FF3-539F-A17A-2A07204484D6}"/>
                </a:ext>
              </a:extLst>
            </p:cNvPr>
            <p:cNvSpPr/>
            <p:nvPr/>
          </p:nvSpPr>
          <p:spPr>
            <a:xfrm>
              <a:off x="5491952" y="2123289"/>
              <a:ext cx="157963" cy="2082785"/>
            </a:xfrm>
            <a:prstGeom prst="roundRect">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14" name="Group 13">
              <a:extLst>
                <a:ext uri="{FF2B5EF4-FFF2-40B4-BE49-F238E27FC236}">
                  <a16:creationId xmlns:a16="http://schemas.microsoft.com/office/drawing/2014/main" id="{E7EFD778-7858-6DBC-212A-2E033D40EBBE}"/>
                </a:ext>
              </a:extLst>
            </p:cNvPr>
            <p:cNvGrpSpPr/>
            <p:nvPr/>
          </p:nvGrpSpPr>
          <p:grpSpPr>
            <a:xfrm>
              <a:off x="5491952" y="2270125"/>
              <a:ext cx="157162" cy="1852613"/>
              <a:chOff x="6186488" y="2270125"/>
              <a:chExt cx="157162" cy="1852613"/>
            </a:xfrm>
            <a:grpFill/>
          </p:grpSpPr>
          <p:cxnSp>
            <p:nvCxnSpPr>
              <p:cNvPr id="15" name="Straight Connector 14">
                <a:extLst>
                  <a:ext uri="{FF2B5EF4-FFF2-40B4-BE49-F238E27FC236}">
                    <a16:creationId xmlns:a16="http://schemas.microsoft.com/office/drawing/2014/main" id="{195308EA-36CD-379B-9E66-05540390BC30}"/>
                  </a:ext>
                </a:extLst>
              </p:cNvPr>
              <p:cNvCxnSpPr>
                <a:cxnSpLocks/>
              </p:cNvCxnSpPr>
              <p:nvPr/>
            </p:nvCxnSpPr>
            <p:spPr>
              <a:xfrm flipV="1">
                <a:off x="6186488" y="227012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AA8F585-696A-08A1-CA0A-D0321174FB7C}"/>
                  </a:ext>
                </a:extLst>
              </p:cNvPr>
              <p:cNvCxnSpPr>
                <a:cxnSpLocks/>
              </p:cNvCxnSpPr>
              <p:nvPr/>
            </p:nvCxnSpPr>
            <p:spPr>
              <a:xfrm flipV="1">
                <a:off x="6186488" y="412273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A81D3A-43F7-DD16-A33E-048AC6361681}"/>
                  </a:ext>
                </a:extLst>
              </p:cNvPr>
              <p:cNvCxnSpPr>
                <a:cxnSpLocks/>
              </p:cNvCxnSpPr>
              <p:nvPr/>
            </p:nvCxnSpPr>
            <p:spPr>
              <a:xfrm flipV="1">
                <a:off x="6186488" y="402272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691F848-625A-FE93-606D-A9A513977833}"/>
                  </a:ext>
                </a:extLst>
              </p:cNvPr>
              <p:cNvCxnSpPr>
                <a:cxnSpLocks/>
              </p:cNvCxnSpPr>
              <p:nvPr/>
            </p:nvCxnSpPr>
            <p:spPr>
              <a:xfrm flipV="1">
                <a:off x="6186488" y="390366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553CBE5-970C-922A-2080-154692FB9EFB}"/>
                  </a:ext>
                </a:extLst>
              </p:cNvPr>
              <p:cNvCxnSpPr>
                <a:cxnSpLocks/>
              </p:cNvCxnSpPr>
              <p:nvPr/>
            </p:nvCxnSpPr>
            <p:spPr>
              <a:xfrm flipV="1">
                <a:off x="6186488" y="3786981"/>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27F7807-1547-7EFE-4209-00869B17241D}"/>
                  </a:ext>
                </a:extLst>
              </p:cNvPr>
              <p:cNvCxnSpPr>
                <a:cxnSpLocks/>
              </p:cNvCxnSpPr>
              <p:nvPr/>
            </p:nvCxnSpPr>
            <p:spPr>
              <a:xfrm flipV="1">
                <a:off x="6186488" y="366791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6DCF620-247E-1797-E6E9-205AB2F3C40B}"/>
                  </a:ext>
                </a:extLst>
              </p:cNvPr>
              <p:cNvCxnSpPr>
                <a:cxnSpLocks/>
              </p:cNvCxnSpPr>
              <p:nvPr/>
            </p:nvCxnSpPr>
            <p:spPr>
              <a:xfrm flipV="1">
                <a:off x="6186488" y="355361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719C746-FA88-144D-3E9D-C96F51DEFC21}"/>
                  </a:ext>
                </a:extLst>
              </p:cNvPr>
              <p:cNvCxnSpPr>
                <a:cxnSpLocks/>
              </p:cNvCxnSpPr>
              <p:nvPr/>
            </p:nvCxnSpPr>
            <p:spPr>
              <a:xfrm flipV="1">
                <a:off x="6186488" y="342900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6EDC585-0FC0-ADC9-9465-AC520B745DBF}"/>
                  </a:ext>
                </a:extLst>
              </p:cNvPr>
              <p:cNvCxnSpPr>
                <a:cxnSpLocks/>
              </p:cNvCxnSpPr>
              <p:nvPr/>
            </p:nvCxnSpPr>
            <p:spPr>
              <a:xfrm flipV="1">
                <a:off x="6186488" y="33170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664D168-B12D-065A-C26F-F40F8C374BF1}"/>
                  </a:ext>
                </a:extLst>
              </p:cNvPr>
              <p:cNvCxnSpPr>
                <a:cxnSpLocks/>
              </p:cNvCxnSpPr>
              <p:nvPr/>
            </p:nvCxnSpPr>
            <p:spPr>
              <a:xfrm flipV="1">
                <a:off x="6186488" y="321707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BDC341F-6176-65B0-69B0-4EC2E3F698BF}"/>
                  </a:ext>
                </a:extLst>
              </p:cNvPr>
              <p:cNvCxnSpPr>
                <a:cxnSpLocks/>
              </p:cNvCxnSpPr>
              <p:nvPr/>
            </p:nvCxnSpPr>
            <p:spPr>
              <a:xfrm flipV="1">
                <a:off x="6186488" y="3090864"/>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7107A45-C818-7872-A10B-F14DFDDC30D9}"/>
                  </a:ext>
                </a:extLst>
              </p:cNvPr>
              <p:cNvCxnSpPr>
                <a:cxnSpLocks/>
              </p:cNvCxnSpPr>
              <p:nvPr/>
            </p:nvCxnSpPr>
            <p:spPr>
              <a:xfrm flipV="1">
                <a:off x="6186488" y="297418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46AD3F7-F224-E4DC-3021-B84F38D96713}"/>
                  </a:ext>
                </a:extLst>
              </p:cNvPr>
              <p:cNvCxnSpPr>
                <a:cxnSpLocks/>
              </p:cNvCxnSpPr>
              <p:nvPr/>
            </p:nvCxnSpPr>
            <p:spPr>
              <a:xfrm flipV="1">
                <a:off x="6186488" y="284083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DE56D86-0AF4-FE37-BEA0-B440FAFB9AA8}"/>
                  </a:ext>
                </a:extLst>
              </p:cNvPr>
              <p:cNvCxnSpPr>
                <a:cxnSpLocks/>
              </p:cNvCxnSpPr>
              <p:nvPr/>
            </p:nvCxnSpPr>
            <p:spPr>
              <a:xfrm flipV="1">
                <a:off x="6186488" y="271939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ED7F38A-4F92-6E9F-81A0-BE6FAA93B562}"/>
                  </a:ext>
                </a:extLst>
              </p:cNvPr>
              <p:cNvCxnSpPr>
                <a:cxnSpLocks/>
              </p:cNvCxnSpPr>
              <p:nvPr/>
            </p:nvCxnSpPr>
            <p:spPr>
              <a:xfrm flipV="1">
                <a:off x="6186488" y="261620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7631FDD-892F-772D-249D-70D34D429192}"/>
                  </a:ext>
                </a:extLst>
              </p:cNvPr>
              <p:cNvCxnSpPr>
                <a:cxnSpLocks/>
              </p:cNvCxnSpPr>
              <p:nvPr/>
            </p:nvCxnSpPr>
            <p:spPr>
              <a:xfrm flipV="1">
                <a:off x="6186488" y="249872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FE560F4-5856-3529-F31D-F82638E53B49}"/>
                  </a:ext>
                </a:extLst>
              </p:cNvPr>
              <p:cNvCxnSpPr>
                <a:cxnSpLocks/>
              </p:cNvCxnSpPr>
              <p:nvPr/>
            </p:nvCxnSpPr>
            <p:spPr>
              <a:xfrm flipV="1">
                <a:off x="6186488" y="237490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61" name="Rectangle 60">
            <a:extLst>
              <a:ext uri="{FF2B5EF4-FFF2-40B4-BE49-F238E27FC236}">
                <a16:creationId xmlns:a16="http://schemas.microsoft.com/office/drawing/2014/main" id="{0C5F559F-E362-04CD-447E-763787765818}"/>
              </a:ext>
            </a:extLst>
          </p:cNvPr>
          <p:cNvSpPr/>
          <p:nvPr/>
        </p:nvSpPr>
        <p:spPr>
          <a:xfrm>
            <a:off x="6314013" y="3960029"/>
            <a:ext cx="61715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Firewall/</a:t>
            </a:r>
            <a:br>
              <a:rPr lang="en-US" sz="1200" b="1" dirty="0">
                <a:solidFill>
                  <a:sysClr val="windowText" lastClr="000000"/>
                </a:solidFill>
              </a:rPr>
            </a:br>
            <a:r>
              <a:rPr lang="en-US" sz="1200" b="1" dirty="0">
                <a:solidFill>
                  <a:sysClr val="windowText" lastClr="000000"/>
                </a:solidFill>
              </a:rPr>
              <a:t>Proxy</a:t>
            </a:r>
          </a:p>
        </p:txBody>
      </p:sp>
      <p:sp>
        <p:nvSpPr>
          <p:cNvPr id="62" name="Rectangle 61">
            <a:extLst>
              <a:ext uri="{FF2B5EF4-FFF2-40B4-BE49-F238E27FC236}">
                <a16:creationId xmlns:a16="http://schemas.microsoft.com/office/drawing/2014/main" id="{73884038-0522-7EBA-E8B2-9FCB843F221D}"/>
              </a:ext>
            </a:extLst>
          </p:cNvPr>
          <p:cNvSpPr/>
          <p:nvPr/>
        </p:nvSpPr>
        <p:spPr>
          <a:xfrm>
            <a:off x="8370350" y="3960029"/>
            <a:ext cx="61715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Firewall/</a:t>
            </a:r>
            <a:br>
              <a:rPr lang="en-US" sz="1200" b="1" dirty="0">
                <a:solidFill>
                  <a:sysClr val="windowText" lastClr="000000"/>
                </a:solidFill>
              </a:rPr>
            </a:br>
            <a:r>
              <a:rPr lang="en-US" sz="1200" b="1" dirty="0">
                <a:solidFill>
                  <a:sysClr val="windowText" lastClr="000000"/>
                </a:solidFill>
              </a:rPr>
              <a:t>Proxy</a:t>
            </a:r>
          </a:p>
        </p:txBody>
      </p:sp>
      <p:sp>
        <p:nvSpPr>
          <p:cNvPr id="63" name="Rectangle 62">
            <a:extLst>
              <a:ext uri="{FF2B5EF4-FFF2-40B4-BE49-F238E27FC236}">
                <a16:creationId xmlns:a16="http://schemas.microsoft.com/office/drawing/2014/main" id="{C4120902-298C-18A2-0394-C84244560144}"/>
              </a:ext>
            </a:extLst>
          </p:cNvPr>
          <p:cNvSpPr/>
          <p:nvPr/>
        </p:nvSpPr>
        <p:spPr>
          <a:xfrm>
            <a:off x="9118926" y="2714217"/>
            <a:ext cx="554676"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l"/>
            <a:r>
              <a:rPr lang="en-US" sz="1000" dirty="0">
                <a:solidFill>
                  <a:sysClr val="windowText" lastClr="000000"/>
                </a:solidFill>
              </a:rPr>
              <a:t>Port 636</a:t>
            </a:r>
          </a:p>
        </p:txBody>
      </p:sp>
      <p:grpSp>
        <p:nvGrpSpPr>
          <p:cNvPr id="64" name="Group 63">
            <a:extLst>
              <a:ext uri="{FF2B5EF4-FFF2-40B4-BE49-F238E27FC236}">
                <a16:creationId xmlns:a16="http://schemas.microsoft.com/office/drawing/2014/main" id="{B1674A00-26EA-4DE3-6114-52D2D5D42D3F}"/>
              </a:ext>
            </a:extLst>
          </p:cNvPr>
          <p:cNvGrpSpPr/>
          <p:nvPr/>
        </p:nvGrpSpPr>
        <p:grpSpPr>
          <a:xfrm>
            <a:off x="8653841" y="1831721"/>
            <a:ext cx="157963" cy="2082785"/>
            <a:chOff x="10099511" y="2123289"/>
            <a:chExt cx="157963" cy="2082785"/>
          </a:xfrm>
          <a:solidFill>
            <a:schemeClr val="accent5"/>
          </a:solidFill>
        </p:grpSpPr>
        <p:sp>
          <p:nvSpPr>
            <p:cNvPr id="65" name="Rectangle: Rounded Corners 64">
              <a:extLst>
                <a:ext uri="{FF2B5EF4-FFF2-40B4-BE49-F238E27FC236}">
                  <a16:creationId xmlns:a16="http://schemas.microsoft.com/office/drawing/2014/main" id="{89709788-FD7F-E318-A887-CF636D696BF6}"/>
                </a:ext>
              </a:extLst>
            </p:cNvPr>
            <p:cNvSpPr/>
            <p:nvPr/>
          </p:nvSpPr>
          <p:spPr>
            <a:xfrm>
              <a:off x="10099511" y="2123289"/>
              <a:ext cx="157963" cy="2082785"/>
            </a:xfrm>
            <a:prstGeom prst="roundRect">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74" name="Group 73">
              <a:extLst>
                <a:ext uri="{FF2B5EF4-FFF2-40B4-BE49-F238E27FC236}">
                  <a16:creationId xmlns:a16="http://schemas.microsoft.com/office/drawing/2014/main" id="{44E05F2C-A1BF-484C-58D8-C8CB576514DD}"/>
                </a:ext>
              </a:extLst>
            </p:cNvPr>
            <p:cNvGrpSpPr/>
            <p:nvPr/>
          </p:nvGrpSpPr>
          <p:grpSpPr>
            <a:xfrm>
              <a:off x="10100312" y="2262982"/>
              <a:ext cx="157162" cy="1752600"/>
              <a:chOff x="7798595" y="2262982"/>
              <a:chExt cx="157162" cy="1752600"/>
            </a:xfrm>
            <a:grpFill/>
          </p:grpSpPr>
          <p:cxnSp>
            <p:nvCxnSpPr>
              <p:cNvPr id="78" name="Straight Connector 77">
                <a:extLst>
                  <a:ext uri="{FF2B5EF4-FFF2-40B4-BE49-F238E27FC236}">
                    <a16:creationId xmlns:a16="http://schemas.microsoft.com/office/drawing/2014/main" id="{CE01E79B-11BE-E606-7484-9BA788692F0B}"/>
                  </a:ext>
                </a:extLst>
              </p:cNvPr>
              <p:cNvCxnSpPr>
                <a:cxnSpLocks/>
              </p:cNvCxnSpPr>
              <p:nvPr/>
            </p:nvCxnSpPr>
            <p:spPr>
              <a:xfrm flipV="1">
                <a:off x="7798595" y="22629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8B79961-4304-2F79-46D3-87B86F4CEE1F}"/>
                  </a:ext>
                </a:extLst>
              </p:cNvPr>
              <p:cNvCxnSpPr>
                <a:cxnSpLocks/>
              </p:cNvCxnSpPr>
              <p:nvPr/>
            </p:nvCxnSpPr>
            <p:spPr>
              <a:xfrm flipV="1">
                <a:off x="7798595" y="237093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DB83D13C-D0FF-C422-18E4-AE9FD53CED03}"/>
                  </a:ext>
                </a:extLst>
              </p:cNvPr>
              <p:cNvCxnSpPr>
                <a:cxnSpLocks/>
              </p:cNvCxnSpPr>
              <p:nvPr/>
            </p:nvCxnSpPr>
            <p:spPr>
              <a:xfrm flipV="1">
                <a:off x="7798595" y="249872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3863A55-335F-3FA1-CBDB-A7E45D19CC4E}"/>
                  </a:ext>
                </a:extLst>
              </p:cNvPr>
              <p:cNvCxnSpPr>
                <a:cxnSpLocks/>
              </p:cNvCxnSpPr>
              <p:nvPr/>
            </p:nvCxnSpPr>
            <p:spPr>
              <a:xfrm flipV="1">
                <a:off x="7798595" y="2607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C44C3194-A346-50F8-DEC8-BD632183B64F}"/>
                  </a:ext>
                </a:extLst>
              </p:cNvPr>
              <p:cNvCxnSpPr>
                <a:cxnSpLocks/>
              </p:cNvCxnSpPr>
              <p:nvPr/>
            </p:nvCxnSpPr>
            <p:spPr>
              <a:xfrm flipV="1">
                <a:off x="7798595" y="271939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7DA0AD2-1E67-8891-D0B4-30C6ACEBBD02}"/>
                  </a:ext>
                </a:extLst>
              </p:cNvPr>
              <p:cNvCxnSpPr>
                <a:cxnSpLocks/>
              </p:cNvCxnSpPr>
              <p:nvPr/>
            </p:nvCxnSpPr>
            <p:spPr>
              <a:xfrm flipV="1">
                <a:off x="7798595" y="283369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94C1778-D448-3A6E-4592-EC5092780C0B}"/>
                  </a:ext>
                </a:extLst>
              </p:cNvPr>
              <p:cNvCxnSpPr>
                <a:cxnSpLocks/>
              </p:cNvCxnSpPr>
              <p:nvPr/>
            </p:nvCxnSpPr>
            <p:spPr>
              <a:xfrm flipV="1">
                <a:off x="7798595" y="297418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AA785C80-F540-4956-2011-6258024F6391}"/>
                  </a:ext>
                </a:extLst>
              </p:cNvPr>
              <p:cNvCxnSpPr>
                <a:cxnSpLocks/>
              </p:cNvCxnSpPr>
              <p:nvPr/>
            </p:nvCxnSpPr>
            <p:spPr>
              <a:xfrm flipV="1">
                <a:off x="7798595" y="3078959"/>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CFAF4B94-BE1A-7428-B86F-3F94B67E7177}"/>
                  </a:ext>
                </a:extLst>
              </p:cNvPr>
              <p:cNvCxnSpPr>
                <a:cxnSpLocks/>
              </p:cNvCxnSpPr>
              <p:nvPr/>
            </p:nvCxnSpPr>
            <p:spPr>
              <a:xfrm flipV="1">
                <a:off x="7798595" y="321707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D096BA9D-3685-8048-8C44-9DE66046DE53}"/>
                  </a:ext>
                </a:extLst>
              </p:cNvPr>
              <p:cNvCxnSpPr>
                <a:cxnSpLocks/>
              </p:cNvCxnSpPr>
              <p:nvPr/>
            </p:nvCxnSpPr>
            <p:spPr>
              <a:xfrm flipV="1">
                <a:off x="7798595" y="3319464"/>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B951875D-FE6E-7191-4E07-B43084CD2C37}"/>
                  </a:ext>
                </a:extLst>
              </p:cNvPr>
              <p:cNvCxnSpPr>
                <a:cxnSpLocks/>
              </p:cNvCxnSpPr>
              <p:nvPr/>
            </p:nvCxnSpPr>
            <p:spPr>
              <a:xfrm flipV="1">
                <a:off x="7798595" y="342423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93AEB4A6-D8B8-0FB4-A481-D0EBB59AD582}"/>
                  </a:ext>
                </a:extLst>
              </p:cNvPr>
              <p:cNvCxnSpPr>
                <a:cxnSpLocks/>
              </p:cNvCxnSpPr>
              <p:nvPr/>
            </p:nvCxnSpPr>
            <p:spPr>
              <a:xfrm flipV="1">
                <a:off x="7798595" y="3546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CCFA303-B795-2E5C-2DA2-90EBDCADE3C3}"/>
                  </a:ext>
                </a:extLst>
              </p:cNvPr>
              <p:cNvCxnSpPr>
                <a:cxnSpLocks/>
              </p:cNvCxnSpPr>
              <p:nvPr/>
            </p:nvCxnSpPr>
            <p:spPr>
              <a:xfrm flipV="1">
                <a:off x="7798595" y="366395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782179D-7278-2393-1CDE-4366270C6BF0}"/>
                  </a:ext>
                </a:extLst>
              </p:cNvPr>
              <p:cNvCxnSpPr>
                <a:cxnSpLocks/>
              </p:cNvCxnSpPr>
              <p:nvPr/>
            </p:nvCxnSpPr>
            <p:spPr>
              <a:xfrm flipV="1">
                <a:off x="7798595" y="377190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F878E6FC-6476-A8D4-E5D3-67536055F629}"/>
                  </a:ext>
                </a:extLst>
              </p:cNvPr>
              <p:cNvCxnSpPr>
                <a:cxnSpLocks/>
              </p:cNvCxnSpPr>
              <p:nvPr/>
            </p:nvCxnSpPr>
            <p:spPr>
              <a:xfrm flipV="1">
                <a:off x="7798595" y="3901281"/>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E2E18BB5-5E1E-E2D4-9499-DAC1AFE38B18}"/>
                  </a:ext>
                </a:extLst>
              </p:cNvPr>
              <p:cNvCxnSpPr>
                <a:cxnSpLocks/>
              </p:cNvCxnSpPr>
              <p:nvPr/>
            </p:nvCxnSpPr>
            <p:spPr>
              <a:xfrm flipV="1">
                <a:off x="7798595" y="40155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01" name="Arrow: Left-Right 100">
            <a:extLst>
              <a:ext uri="{FF2B5EF4-FFF2-40B4-BE49-F238E27FC236}">
                <a16:creationId xmlns:a16="http://schemas.microsoft.com/office/drawing/2014/main" id="{3E7EB398-52DE-CFF7-CB29-80DECE8292C0}"/>
              </a:ext>
            </a:extLst>
          </p:cNvPr>
          <p:cNvSpPr/>
          <p:nvPr/>
        </p:nvSpPr>
        <p:spPr>
          <a:xfrm>
            <a:off x="4555044" y="2802679"/>
            <a:ext cx="2320049" cy="114750"/>
          </a:xfrm>
          <a:prstGeom prst="lef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cxnSp>
        <p:nvCxnSpPr>
          <p:cNvPr id="102" name="Straight Arrow Connector 101">
            <a:extLst>
              <a:ext uri="{FF2B5EF4-FFF2-40B4-BE49-F238E27FC236}">
                <a16:creationId xmlns:a16="http://schemas.microsoft.com/office/drawing/2014/main" id="{BF69D3DA-746A-8B23-E707-112F3E848362}"/>
              </a:ext>
            </a:extLst>
          </p:cNvPr>
          <p:cNvCxnSpPr>
            <a:cxnSpLocks/>
          </p:cNvCxnSpPr>
          <p:nvPr/>
        </p:nvCxnSpPr>
        <p:spPr>
          <a:xfrm flipH="1">
            <a:off x="4745037" y="2670108"/>
            <a:ext cx="1976164" cy="0"/>
          </a:xfrm>
          <a:prstGeom prst="straightConnector1">
            <a:avLst/>
          </a:prstGeom>
          <a:ln w="6350">
            <a:solidFill>
              <a:srgbClr val="FD349C"/>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B4CB4EA1-BCF9-3FF9-713C-EE90DBD455B1}"/>
              </a:ext>
            </a:extLst>
          </p:cNvPr>
          <p:cNvCxnSpPr>
            <a:cxnSpLocks/>
          </p:cNvCxnSpPr>
          <p:nvPr/>
        </p:nvCxnSpPr>
        <p:spPr>
          <a:xfrm>
            <a:off x="995362" y="4145939"/>
            <a:ext cx="2014976" cy="0"/>
          </a:xfrm>
          <a:prstGeom prst="line">
            <a:avLst/>
          </a:prstGeom>
          <a:ln w="31750" cap="rnd">
            <a:solidFill>
              <a:schemeClr val="accent2"/>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5326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39BA373C-9932-E394-19A7-3B285B0DCD77}"/>
              </a:ext>
            </a:extLst>
          </p:cNvPr>
          <p:cNvSpPr/>
          <p:nvPr/>
        </p:nvSpPr>
        <p:spPr>
          <a:xfrm>
            <a:off x="995364" y="1339216"/>
            <a:ext cx="4417303" cy="3484244"/>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457200" tIns="91440" rIns="91440" bIns="91440" rtlCol="0" anchor="t"/>
          <a:lstStyle/>
          <a:p>
            <a:r>
              <a:rPr lang="en-US" sz="1200" b="1" dirty="0">
                <a:solidFill>
                  <a:schemeClr val="tx2"/>
                </a:solidFill>
              </a:rPr>
              <a:t>Saviynt Prod</a:t>
            </a:r>
          </a:p>
        </p:txBody>
      </p:sp>
      <p:sp>
        <p:nvSpPr>
          <p:cNvPr id="166" name="Rectangle 165">
            <a:extLst>
              <a:ext uri="{FF2B5EF4-FFF2-40B4-BE49-F238E27FC236}">
                <a16:creationId xmlns:a16="http://schemas.microsoft.com/office/drawing/2014/main" id="{5557E3CF-D372-229C-5308-876503783E6D}"/>
              </a:ext>
            </a:extLst>
          </p:cNvPr>
          <p:cNvSpPr/>
          <p:nvPr/>
        </p:nvSpPr>
        <p:spPr>
          <a:xfrm>
            <a:off x="6782510" y="1339216"/>
            <a:ext cx="4417303" cy="3484244"/>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lstStyle/>
          <a:p>
            <a:r>
              <a:rPr lang="en-US" sz="1200" b="1" dirty="0">
                <a:solidFill>
                  <a:schemeClr val="tx2"/>
                </a:solidFill>
              </a:rPr>
              <a:t>On-Prem/Cloud Network</a:t>
            </a:r>
          </a:p>
        </p:txBody>
      </p:sp>
      <p:sp>
        <p:nvSpPr>
          <p:cNvPr id="9" name="Title 1">
            <a:extLst>
              <a:ext uri="{FF2B5EF4-FFF2-40B4-BE49-F238E27FC236}">
                <a16:creationId xmlns:a16="http://schemas.microsoft.com/office/drawing/2014/main" id="{BCDB772C-6FB9-B5CF-1911-8088D21DA421}"/>
              </a:ext>
            </a:extLst>
          </p:cNvPr>
          <p:cNvSpPr>
            <a:spLocks noGrp="1"/>
          </p:cNvSpPr>
          <p:nvPr>
            <p:ph type="title"/>
          </p:nvPr>
        </p:nvSpPr>
        <p:spPr>
          <a:xfrm>
            <a:off x="995364" y="431800"/>
            <a:ext cx="10204450" cy="533400"/>
          </a:xfrm>
        </p:spPr>
        <p:txBody>
          <a:bodyPr/>
          <a:lstStyle/>
          <a:p>
            <a:r>
              <a:rPr lang="en-US" dirty="0"/>
              <a:t>Saviynt Connect 2.0 high availability architecture</a:t>
            </a:r>
          </a:p>
        </p:txBody>
      </p:sp>
      <p:grpSp>
        <p:nvGrpSpPr>
          <p:cNvPr id="5" name="Group 4">
            <a:extLst>
              <a:ext uri="{FF2B5EF4-FFF2-40B4-BE49-F238E27FC236}">
                <a16:creationId xmlns:a16="http://schemas.microsoft.com/office/drawing/2014/main" id="{2BBEBFD5-5932-61F5-1A49-378DFB253E82}"/>
              </a:ext>
            </a:extLst>
          </p:cNvPr>
          <p:cNvGrpSpPr/>
          <p:nvPr/>
        </p:nvGrpSpPr>
        <p:grpSpPr>
          <a:xfrm>
            <a:off x="995364" y="4914900"/>
            <a:ext cx="7872412" cy="966884"/>
            <a:chOff x="995364" y="4914900"/>
            <a:chExt cx="10206036" cy="966884"/>
          </a:xfrm>
        </p:grpSpPr>
        <p:sp>
          <p:nvSpPr>
            <p:cNvPr id="4" name="Rectangle 3">
              <a:extLst>
                <a:ext uri="{FF2B5EF4-FFF2-40B4-BE49-F238E27FC236}">
                  <a16:creationId xmlns:a16="http://schemas.microsoft.com/office/drawing/2014/main" id="{CA4FAA25-B5A2-F8DE-56E8-CFB3CFDDDB1C}"/>
                </a:ext>
              </a:extLst>
            </p:cNvPr>
            <p:cNvSpPr/>
            <p:nvPr/>
          </p:nvSpPr>
          <p:spPr>
            <a:xfrm>
              <a:off x="1041084" y="4914900"/>
              <a:ext cx="10158730" cy="966884"/>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37160" tIns="45720" rIns="91440" bIns="45720" rtlCol="0" anchor="ctr">
              <a:noAutofit/>
            </a:bodyPr>
            <a:lstStyle/>
            <a:p>
              <a:pPr marL="182880" indent="-182880" algn="l">
                <a:spcAft>
                  <a:spcPts val="300"/>
                </a:spcAft>
                <a:buClr>
                  <a:schemeClr val="tx2"/>
                </a:buClr>
                <a:buFont typeface="Arial" panose="020B0604020202020204" pitchFamily="34" charset="0"/>
                <a:buChar char="•"/>
              </a:pPr>
              <a:r>
                <a:rPr lang="en-US" sz="1200" dirty="0">
                  <a:solidFill>
                    <a:sysClr val="windowText" lastClr="000000"/>
                  </a:solidFill>
                </a:rPr>
                <a:t>Multiple SC2.0 Server-Client setup will be done for HA</a:t>
              </a:r>
            </a:p>
            <a:p>
              <a:pPr marL="182880" indent="-182880" algn="l">
                <a:spcAft>
                  <a:spcPts val="300"/>
                </a:spcAft>
                <a:buClr>
                  <a:schemeClr val="tx2"/>
                </a:buClr>
                <a:buFont typeface="Arial" panose="020B0604020202020204" pitchFamily="34" charset="0"/>
                <a:buChar char="•"/>
              </a:pPr>
              <a:r>
                <a:rPr lang="en-US" sz="1200" dirty="0">
                  <a:solidFill>
                    <a:sysClr val="windowText" lastClr="000000"/>
                  </a:solidFill>
                </a:rPr>
                <a:t>HA SC2.0 will be set up as active/passive</a:t>
              </a:r>
            </a:p>
            <a:p>
              <a:pPr marL="182880" indent="-182880" algn="l">
                <a:spcAft>
                  <a:spcPts val="300"/>
                </a:spcAft>
                <a:buClr>
                  <a:schemeClr val="tx2"/>
                </a:buClr>
                <a:buFont typeface="Arial" panose="020B0604020202020204" pitchFamily="34" charset="0"/>
                <a:buChar char="•"/>
              </a:pPr>
              <a:r>
                <a:rPr lang="en-US" sz="1200" dirty="0">
                  <a:solidFill>
                    <a:sysClr val="windowText" lastClr="000000"/>
                  </a:solidFill>
                </a:rPr>
                <a:t>Self Healing module will be triggered for any disruption with active connection.</a:t>
              </a:r>
            </a:p>
            <a:p>
              <a:pPr marL="182880" indent="-182880" algn="l">
                <a:spcAft>
                  <a:spcPts val="300"/>
                </a:spcAft>
                <a:buClr>
                  <a:schemeClr val="tx2"/>
                </a:buClr>
                <a:buFont typeface="Arial" panose="020B0604020202020204" pitchFamily="34" charset="0"/>
                <a:buChar char="•"/>
              </a:pPr>
              <a:r>
                <a:rPr lang="en-US" sz="1200" dirty="0">
                  <a:solidFill>
                    <a:sysClr val="windowText" lastClr="000000"/>
                  </a:solidFill>
                </a:rPr>
                <a:t>Passive node will be come active if self healing of active node fails</a:t>
              </a:r>
            </a:p>
          </p:txBody>
        </p:sp>
        <p:sp>
          <p:nvSpPr>
            <p:cNvPr id="32" name="Rectangle 31">
              <a:extLst>
                <a:ext uri="{FF2B5EF4-FFF2-40B4-BE49-F238E27FC236}">
                  <a16:creationId xmlns:a16="http://schemas.microsoft.com/office/drawing/2014/main" id="{3B775E50-8545-BB89-6AC6-EDDD286C1711}"/>
                </a:ext>
              </a:extLst>
            </p:cNvPr>
            <p:cNvSpPr/>
            <p:nvPr/>
          </p:nvSpPr>
          <p:spPr>
            <a:xfrm>
              <a:off x="11155681" y="4914900"/>
              <a:ext cx="45719" cy="966884"/>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82880" tIns="45720" rIns="91440" bIns="45720" rtlCol="0" anchor="ctr">
              <a:noAutofit/>
            </a:bodyPr>
            <a:lstStyle/>
            <a:p>
              <a:pPr marL="182880" indent="-182880" algn="l">
                <a:spcAft>
                  <a:spcPts val="600"/>
                </a:spcAft>
                <a:buClr>
                  <a:schemeClr val="tx2"/>
                </a:buClr>
                <a:buFont typeface="Arial" panose="020B0604020202020204" pitchFamily="34" charset="0"/>
                <a:buChar char="•"/>
              </a:pPr>
              <a:endParaRPr lang="en-US" sz="1200" dirty="0">
                <a:solidFill>
                  <a:sysClr val="windowText" lastClr="000000"/>
                </a:solidFill>
              </a:endParaRPr>
            </a:p>
          </p:txBody>
        </p:sp>
        <p:sp>
          <p:nvSpPr>
            <p:cNvPr id="33" name="Rectangle 32">
              <a:extLst>
                <a:ext uri="{FF2B5EF4-FFF2-40B4-BE49-F238E27FC236}">
                  <a16:creationId xmlns:a16="http://schemas.microsoft.com/office/drawing/2014/main" id="{1E3748FC-9FB0-BBC8-40CD-F3CD7DCCACCA}"/>
                </a:ext>
              </a:extLst>
            </p:cNvPr>
            <p:cNvSpPr/>
            <p:nvPr/>
          </p:nvSpPr>
          <p:spPr>
            <a:xfrm>
              <a:off x="995364" y="4914900"/>
              <a:ext cx="45719" cy="966884"/>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82880" tIns="45720" rIns="91440" bIns="45720" rtlCol="0" anchor="ctr">
              <a:noAutofit/>
            </a:bodyPr>
            <a:lstStyle/>
            <a:p>
              <a:pPr marL="182880" indent="-182880" algn="l">
                <a:spcAft>
                  <a:spcPts val="600"/>
                </a:spcAft>
                <a:buClr>
                  <a:schemeClr val="tx2"/>
                </a:buClr>
                <a:buFont typeface="Arial" panose="020B0604020202020204" pitchFamily="34" charset="0"/>
                <a:buChar char="•"/>
              </a:pPr>
              <a:endParaRPr lang="en-US" sz="1200" dirty="0">
                <a:solidFill>
                  <a:sysClr val="windowText" lastClr="000000"/>
                </a:solidFill>
              </a:endParaRPr>
            </a:p>
          </p:txBody>
        </p:sp>
      </p:grpSp>
      <p:sp>
        <p:nvSpPr>
          <p:cNvPr id="165" name="Graphic 5">
            <a:extLst>
              <a:ext uri="{FF2B5EF4-FFF2-40B4-BE49-F238E27FC236}">
                <a16:creationId xmlns:a16="http://schemas.microsoft.com/office/drawing/2014/main" id="{691D06D1-0A7C-A36B-6AAA-7C89C5FB5A50}"/>
              </a:ext>
            </a:extLst>
          </p:cNvPr>
          <p:cNvSpPr>
            <a:spLocks noChangeAspect="1"/>
          </p:cNvSpPr>
          <p:nvPr/>
        </p:nvSpPr>
        <p:spPr>
          <a:xfrm>
            <a:off x="1126729" y="1438757"/>
            <a:ext cx="257275" cy="180637"/>
          </a:xfrm>
          <a:custGeom>
            <a:avLst/>
            <a:gdLst>
              <a:gd name="connsiteX0" fmla="*/ 483273 w 598679"/>
              <a:gd name="connsiteY0" fmla="*/ 162406 h 420343"/>
              <a:gd name="connsiteX1" fmla="*/ 276376 w 598679"/>
              <a:gd name="connsiteY1" fmla="*/ 1448 h 420343"/>
              <a:gd name="connsiteX2" fmla="*/ 115417 w 598679"/>
              <a:gd name="connsiteY2" fmla="*/ 162406 h 420343"/>
              <a:gd name="connsiteX3" fmla="*/ 765 w 598679"/>
              <a:gd name="connsiteY3" fmla="*/ 304945 h 420343"/>
              <a:gd name="connsiteX4" fmla="*/ 127895 w 598679"/>
              <a:gd name="connsiteY4" fmla="*/ 420343 h 420343"/>
              <a:gd name="connsiteX5" fmla="*/ 470795 w 598679"/>
              <a:gd name="connsiteY5" fmla="*/ 420343 h 420343"/>
              <a:gd name="connsiteX6" fmla="*/ 598671 w 598679"/>
              <a:gd name="connsiteY6" fmla="*/ 289537 h 420343"/>
              <a:gd name="connsiteX7" fmla="*/ 483273 w 598679"/>
              <a:gd name="connsiteY7" fmla="*/ 162406 h 4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679" h="420343">
                <a:moveTo>
                  <a:pt x="483273" y="162406"/>
                </a:moveTo>
                <a:cubicBezTo>
                  <a:pt x="470586" y="60826"/>
                  <a:pt x="377956" y="-11237"/>
                  <a:pt x="276376" y="1448"/>
                </a:cubicBezTo>
                <a:cubicBezTo>
                  <a:pt x="192217" y="11959"/>
                  <a:pt x="125927" y="78248"/>
                  <a:pt x="115417" y="162406"/>
                </a:cubicBezTo>
                <a:cubicBezTo>
                  <a:pt x="44396" y="170107"/>
                  <a:pt x="-6936" y="233924"/>
                  <a:pt x="765" y="304945"/>
                </a:cubicBezTo>
                <a:cubicBezTo>
                  <a:pt x="7823" y="370046"/>
                  <a:pt x="62417" y="419601"/>
                  <a:pt x="127895" y="420343"/>
                </a:cubicBezTo>
                <a:lnTo>
                  <a:pt x="470795" y="420343"/>
                </a:lnTo>
                <a:cubicBezTo>
                  <a:pt x="542228" y="419534"/>
                  <a:pt x="599480" y="360970"/>
                  <a:pt x="598671" y="289537"/>
                </a:cubicBezTo>
                <a:cubicBezTo>
                  <a:pt x="597929" y="224060"/>
                  <a:pt x="548372" y="169465"/>
                  <a:pt x="483273" y="162406"/>
                </a:cubicBezTo>
                <a:close/>
              </a:path>
            </a:pathLst>
          </a:custGeom>
          <a:noFill/>
          <a:ln w="6350" cap="flat">
            <a:solidFill>
              <a:srgbClr val="00338D"/>
            </a:solidFill>
            <a:prstDash val="solid"/>
            <a:miter/>
          </a:ln>
        </p:spPr>
        <p:txBody>
          <a:bodyPr rtlCol="0" anchor="ctr"/>
          <a:lstStyle/>
          <a:p>
            <a:endParaRPr lang="en-US" dirty="0"/>
          </a:p>
        </p:txBody>
      </p:sp>
      <p:sp>
        <p:nvSpPr>
          <p:cNvPr id="169" name="Rectangle 168">
            <a:extLst>
              <a:ext uri="{FF2B5EF4-FFF2-40B4-BE49-F238E27FC236}">
                <a16:creationId xmlns:a16="http://schemas.microsoft.com/office/drawing/2014/main" id="{D99CBB83-EE46-5A93-3CB3-D5DB5B8B76E9}"/>
              </a:ext>
            </a:extLst>
          </p:cNvPr>
          <p:cNvSpPr/>
          <p:nvPr/>
        </p:nvSpPr>
        <p:spPr>
          <a:xfrm>
            <a:off x="1097125" y="1886290"/>
            <a:ext cx="4213781" cy="1281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l"/>
            <a:r>
              <a:rPr lang="en-US" sz="1200" b="1" dirty="0">
                <a:solidFill>
                  <a:schemeClr val="tx1"/>
                </a:solidFill>
              </a:rPr>
              <a:t>AZ-1</a:t>
            </a:r>
          </a:p>
        </p:txBody>
      </p:sp>
      <p:sp>
        <p:nvSpPr>
          <p:cNvPr id="172" name="Flowchart: Multidocument 171">
            <a:extLst>
              <a:ext uri="{FF2B5EF4-FFF2-40B4-BE49-F238E27FC236}">
                <a16:creationId xmlns:a16="http://schemas.microsoft.com/office/drawing/2014/main" id="{7CF6761C-5D07-0EC8-F0BA-7A567F98E659}"/>
              </a:ext>
            </a:extLst>
          </p:cNvPr>
          <p:cNvSpPr/>
          <p:nvPr/>
        </p:nvSpPr>
        <p:spPr>
          <a:xfrm>
            <a:off x="1258779" y="2164520"/>
            <a:ext cx="1214039" cy="758952"/>
          </a:xfrm>
          <a:prstGeom prst="flowChartMultidocumen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dirty="0">
                <a:solidFill>
                  <a:schemeClr val="tx2"/>
                </a:solidFill>
              </a:rPr>
              <a:t>compute</a:t>
            </a:r>
            <a:br>
              <a:rPr lang="en-US" sz="1200" b="1" dirty="0">
                <a:solidFill>
                  <a:schemeClr val="tx2"/>
                </a:solidFill>
              </a:rPr>
            </a:br>
            <a:r>
              <a:rPr lang="en-US" sz="1200" dirty="0">
                <a:solidFill>
                  <a:schemeClr val="tx2"/>
                </a:solidFill>
              </a:rPr>
              <a:t>Instances</a:t>
            </a:r>
          </a:p>
        </p:txBody>
      </p:sp>
      <p:sp>
        <p:nvSpPr>
          <p:cNvPr id="174" name="Rectangle 173">
            <a:extLst>
              <a:ext uri="{FF2B5EF4-FFF2-40B4-BE49-F238E27FC236}">
                <a16:creationId xmlns:a16="http://schemas.microsoft.com/office/drawing/2014/main" id="{36B5C471-C637-6BC8-6637-9E79AFDC6EB0}"/>
              </a:ext>
            </a:extLst>
          </p:cNvPr>
          <p:cNvSpPr/>
          <p:nvPr/>
        </p:nvSpPr>
        <p:spPr>
          <a:xfrm>
            <a:off x="3875651" y="2093386"/>
            <a:ext cx="1207383" cy="751379"/>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337" name="Group 336">
            <a:extLst>
              <a:ext uri="{FF2B5EF4-FFF2-40B4-BE49-F238E27FC236}">
                <a16:creationId xmlns:a16="http://schemas.microsoft.com/office/drawing/2014/main" id="{0D0CD064-0C73-9D1C-5F17-A547B01022E2}"/>
              </a:ext>
            </a:extLst>
          </p:cNvPr>
          <p:cNvGrpSpPr/>
          <p:nvPr/>
        </p:nvGrpSpPr>
        <p:grpSpPr>
          <a:xfrm>
            <a:off x="3989481" y="2263518"/>
            <a:ext cx="979723" cy="556228"/>
            <a:chOff x="3956733" y="2263518"/>
            <a:chExt cx="979723" cy="556228"/>
          </a:xfrm>
        </p:grpSpPr>
        <p:pic>
          <p:nvPicPr>
            <p:cNvPr id="175" name="Picture 174">
              <a:extLst>
                <a:ext uri="{FF2B5EF4-FFF2-40B4-BE49-F238E27FC236}">
                  <a16:creationId xmlns:a16="http://schemas.microsoft.com/office/drawing/2014/main" id="{1E82687B-289E-36A3-6ECF-88F308928300}"/>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3978735" y="2268417"/>
              <a:ext cx="233426" cy="401317"/>
            </a:xfrm>
            <a:prstGeom prst="rect">
              <a:avLst/>
            </a:prstGeom>
          </p:spPr>
        </p:pic>
        <p:pic>
          <p:nvPicPr>
            <p:cNvPr id="176" name="Picture 175">
              <a:extLst>
                <a:ext uri="{FF2B5EF4-FFF2-40B4-BE49-F238E27FC236}">
                  <a16:creationId xmlns:a16="http://schemas.microsoft.com/office/drawing/2014/main" id="{9AE60C69-6D73-404B-F8C5-0178A0B69AD8}"/>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703030" y="2268417"/>
              <a:ext cx="233426" cy="401317"/>
            </a:xfrm>
            <a:prstGeom prst="rect">
              <a:avLst/>
            </a:prstGeom>
          </p:spPr>
        </p:pic>
        <p:sp>
          <p:nvSpPr>
            <p:cNvPr id="177" name="Rectangle 176">
              <a:extLst>
                <a:ext uri="{FF2B5EF4-FFF2-40B4-BE49-F238E27FC236}">
                  <a16:creationId xmlns:a16="http://schemas.microsoft.com/office/drawing/2014/main" id="{CDDF61E5-C891-1488-99B9-E814D0E22F04}"/>
                </a:ext>
              </a:extLst>
            </p:cNvPr>
            <p:cNvSpPr/>
            <p:nvPr/>
          </p:nvSpPr>
          <p:spPr>
            <a:xfrm>
              <a:off x="3956733" y="2635080"/>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sp>
          <p:nvSpPr>
            <p:cNvPr id="178" name="Rectangle 177">
              <a:extLst>
                <a:ext uri="{FF2B5EF4-FFF2-40B4-BE49-F238E27FC236}">
                  <a16:creationId xmlns:a16="http://schemas.microsoft.com/office/drawing/2014/main" id="{A6F01FD3-6123-8E7F-3A5E-A7A846473F14}"/>
                </a:ext>
              </a:extLst>
            </p:cNvPr>
            <p:cNvSpPr/>
            <p:nvPr/>
          </p:nvSpPr>
          <p:spPr>
            <a:xfrm>
              <a:off x="4689717" y="2635080"/>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cxnSp>
          <p:nvCxnSpPr>
            <p:cNvPr id="179" name="Connector: Elbow 178">
              <a:extLst>
                <a:ext uri="{FF2B5EF4-FFF2-40B4-BE49-F238E27FC236}">
                  <a16:creationId xmlns:a16="http://schemas.microsoft.com/office/drawing/2014/main" id="{3CB90049-74A6-0F5B-DF6B-ED89B59AC2CC}"/>
                </a:ext>
              </a:extLst>
            </p:cNvPr>
            <p:cNvCxnSpPr>
              <a:stCxn id="175" idx="0"/>
              <a:endCxn id="176" idx="0"/>
            </p:cNvCxnSpPr>
            <p:nvPr/>
          </p:nvCxnSpPr>
          <p:spPr>
            <a:xfrm rot="5400000" flipH="1" flipV="1">
              <a:off x="4457596" y="1906269"/>
              <a:ext cx="9798" cy="724295"/>
            </a:xfrm>
            <a:prstGeom prst="bentConnector3">
              <a:avLst>
                <a:gd name="adj1" fmla="val 1125000"/>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80" name="Rectangle 179">
            <a:extLst>
              <a:ext uri="{FF2B5EF4-FFF2-40B4-BE49-F238E27FC236}">
                <a16:creationId xmlns:a16="http://schemas.microsoft.com/office/drawing/2014/main" id="{A2FA2112-2A2C-76F4-2253-784124E6951E}"/>
              </a:ext>
            </a:extLst>
          </p:cNvPr>
          <p:cNvSpPr/>
          <p:nvPr/>
        </p:nvSpPr>
        <p:spPr>
          <a:xfrm>
            <a:off x="3868995" y="2565490"/>
            <a:ext cx="140941" cy="839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193" name="Group 192">
            <a:extLst>
              <a:ext uri="{FF2B5EF4-FFF2-40B4-BE49-F238E27FC236}">
                <a16:creationId xmlns:a16="http://schemas.microsoft.com/office/drawing/2014/main" id="{B3C2C2C6-640A-3C90-34BB-4C0EF3086D13}"/>
              </a:ext>
            </a:extLst>
          </p:cNvPr>
          <p:cNvGrpSpPr/>
          <p:nvPr/>
        </p:nvGrpSpPr>
        <p:grpSpPr>
          <a:xfrm>
            <a:off x="3017403" y="2097911"/>
            <a:ext cx="353090" cy="331211"/>
            <a:chOff x="2982711" y="2012156"/>
            <a:chExt cx="427239" cy="364332"/>
          </a:xfrm>
        </p:grpSpPr>
        <p:sp>
          <p:nvSpPr>
            <p:cNvPr id="189" name="Rectangle 188">
              <a:extLst>
                <a:ext uri="{FF2B5EF4-FFF2-40B4-BE49-F238E27FC236}">
                  <a16:creationId xmlns:a16="http://schemas.microsoft.com/office/drawing/2014/main" id="{0C9EFD03-0F79-0B3F-AF54-FBC4B25E38F9}"/>
                </a:ext>
              </a:extLst>
            </p:cNvPr>
            <p:cNvSpPr/>
            <p:nvPr/>
          </p:nvSpPr>
          <p:spPr>
            <a:xfrm>
              <a:off x="2982711" y="2012156"/>
              <a:ext cx="427239" cy="364332"/>
            </a:xfrm>
            <a:prstGeom prst="rect">
              <a:avLst/>
            </a:prstGeom>
            <a:solidFill>
              <a:srgbClr val="E5E5E5"/>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500" dirty="0">
                <a:solidFill>
                  <a:schemeClr val="bg1"/>
                </a:solidFill>
              </a:endParaRPr>
            </a:p>
          </p:txBody>
        </p:sp>
        <p:grpSp>
          <p:nvGrpSpPr>
            <p:cNvPr id="187" name="Group 186">
              <a:extLst>
                <a:ext uri="{FF2B5EF4-FFF2-40B4-BE49-F238E27FC236}">
                  <a16:creationId xmlns:a16="http://schemas.microsoft.com/office/drawing/2014/main" id="{8D86C2C5-E9D5-72C6-017A-21D1B1559C8B}"/>
                </a:ext>
              </a:extLst>
            </p:cNvPr>
            <p:cNvGrpSpPr/>
            <p:nvPr/>
          </p:nvGrpSpPr>
          <p:grpSpPr>
            <a:xfrm>
              <a:off x="3008135" y="2043256"/>
              <a:ext cx="376391" cy="297007"/>
              <a:chOff x="3014587" y="2027213"/>
              <a:chExt cx="376391" cy="297007"/>
            </a:xfrm>
          </p:grpSpPr>
          <p:sp>
            <p:nvSpPr>
              <p:cNvPr id="183" name="Rectangle 182">
                <a:extLst>
                  <a:ext uri="{FF2B5EF4-FFF2-40B4-BE49-F238E27FC236}">
                    <a16:creationId xmlns:a16="http://schemas.microsoft.com/office/drawing/2014/main" id="{F9CA91BB-8DC9-E709-D523-70B7B24B1736}"/>
                  </a:ext>
                </a:extLst>
              </p:cNvPr>
              <p:cNvSpPr/>
              <p:nvPr/>
            </p:nvSpPr>
            <p:spPr>
              <a:xfrm>
                <a:off x="3014587" y="2027213"/>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172.16.0.0</a:t>
                </a:r>
              </a:p>
            </p:txBody>
          </p:sp>
          <p:sp>
            <p:nvSpPr>
              <p:cNvPr id="184" name="Rectangle 183">
                <a:extLst>
                  <a:ext uri="{FF2B5EF4-FFF2-40B4-BE49-F238E27FC236}">
                    <a16:creationId xmlns:a16="http://schemas.microsoft.com/office/drawing/2014/main" id="{E45B084D-0445-B2CE-C349-6E4A24DC390D}"/>
                  </a:ext>
                </a:extLst>
              </p:cNvPr>
              <p:cNvSpPr/>
              <p:nvPr/>
            </p:nvSpPr>
            <p:spPr>
              <a:xfrm>
                <a:off x="3014587" y="2138984"/>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172.16.1.0</a:t>
                </a:r>
              </a:p>
            </p:txBody>
          </p:sp>
          <p:sp>
            <p:nvSpPr>
              <p:cNvPr id="186" name="Rectangle 185">
                <a:extLst>
                  <a:ext uri="{FF2B5EF4-FFF2-40B4-BE49-F238E27FC236}">
                    <a16:creationId xmlns:a16="http://schemas.microsoft.com/office/drawing/2014/main" id="{1A162746-187C-B913-3C4C-53DFD5AAF9DF}"/>
                  </a:ext>
                </a:extLst>
              </p:cNvPr>
              <p:cNvSpPr/>
              <p:nvPr/>
            </p:nvSpPr>
            <p:spPr>
              <a:xfrm>
                <a:off x="3014587" y="2247276"/>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172.16.2.0</a:t>
                </a:r>
              </a:p>
            </p:txBody>
          </p:sp>
        </p:grpSp>
      </p:grpSp>
      <p:cxnSp>
        <p:nvCxnSpPr>
          <p:cNvPr id="190" name="Straight Arrow Connector 189">
            <a:extLst>
              <a:ext uri="{FF2B5EF4-FFF2-40B4-BE49-F238E27FC236}">
                <a16:creationId xmlns:a16="http://schemas.microsoft.com/office/drawing/2014/main" id="{4EE895A9-CC2D-6A2A-92F3-95711B08CD85}"/>
              </a:ext>
            </a:extLst>
          </p:cNvPr>
          <p:cNvCxnSpPr>
            <a:cxnSpLocks/>
            <a:endCxn id="174" idx="1"/>
          </p:cNvCxnSpPr>
          <p:nvPr/>
        </p:nvCxnSpPr>
        <p:spPr>
          <a:xfrm>
            <a:off x="2472818" y="2469076"/>
            <a:ext cx="1402833" cy="0"/>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14" name="Rectangle 213">
            <a:extLst>
              <a:ext uri="{FF2B5EF4-FFF2-40B4-BE49-F238E27FC236}">
                <a16:creationId xmlns:a16="http://schemas.microsoft.com/office/drawing/2014/main" id="{BE2BF193-F050-CBCD-91A2-642CF21C7AF0}"/>
              </a:ext>
            </a:extLst>
          </p:cNvPr>
          <p:cNvSpPr/>
          <p:nvPr/>
        </p:nvSpPr>
        <p:spPr>
          <a:xfrm>
            <a:off x="1097125" y="3449026"/>
            <a:ext cx="4213781" cy="12801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l"/>
            <a:r>
              <a:rPr lang="en-US" sz="1200" b="1" dirty="0">
                <a:solidFill>
                  <a:schemeClr val="tx1"/>
                </a:solidFill>
              </a:rPr>
              <a:t>AZ-2</a:t>
            </a:r>
          </a:p>
        </p:txBody>
      </p:sp>
      <p:sp>
        <p:nvSpPr>
          <p:cNvPr id="215" name="Flowchart: Multidocument 214">
            <a:extLst>
              <a:ext uri="{FF2B5EF4-FFF2-40B4-BE49-F238E27FC236}">
                <a16:creationId xmlns:a16="http://schemas.microsoft.com/office/drawing/2014/main" id="{9F0235D4-6559-8B67-2C51-4A842478678B}"/>
              </a:ext>
            </a:extLst>
          </p:cNvPr>
          <p:cNvSpPr/>
          <p:nvPr/>
        </p:nvSpPr>
        <p:spPr>
          <a:xfrm>
            <a:off x="1258779" y="3727255"/>
            <a:ext cx="1214039" cy="758952"/>
          </a:xfrm>
          <a:prstGeom prst="flowChartMultidocumen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compute</a:t>
            </a:r>
            <a:br>
              <a:rPr lang="en-US" sz="1200" dirty="0">
                <a:solidFill>
                  <a:schemeClr val="tx2"/>
                </a:solidFill>
              </a:rPr>
            </a:br>
            <a:r>
              <a:rPr lang="en-US" sz="1200" b="1" dirty="0">
                <a:solidFill>
                  <a:schemeClr val="tx2"/>
                </a:solidFill>
              </a:rPr>
              <a:t>Instances</a:t>
            </a:r>
          </a:p>
        </p:txBody>
      </p:sp>
      <p:sp>
        <p:nvSpPr>
          <p:cNvPr id="216" name="Rectangle 215">
            <a:extLst>
              <a:ext uri="{FF2B5EF4-FFF2-40B4-BE49-F238E27FC236}">
                <a16:creationId xmlns:a16="http://schemas.microsoft.com/office/drawing/2014/main" id="{B5E942EC-7556-1B60-B333-6AA13E1AC869}"/>
              </a:ext>
            </a:extLst>
          </p:cNvPr>
          <p:cNvSpPr/>
          <p:nvPr/>
        </p:nvSpPr>
        <p:spPr>
          <a:xfrm>
            <a:off x="3875651" y="3649344"/>
            <a:ext cx="1207383" cy="751379"/>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339" name="Group 338">
            <a:extLst>
              <a:ext uri="{FF2B5EF4-FFF2-40B4-BE49-F238E27FC236}">
                <a16:creationId xmlns:a16="http://schemas.microsoft.com/office/drawing/2014/main" id="{30EDBF36-498C-D2FD-3588-B5FAA1ADF2F9}"/>
              </a:ext>
            </a:extLst>
          </p:cNvPr>
          <p:cNvGrpSpPr/>
          <p:nvPr/>
        </p:nvGrpSpPr>
        <p:grpSpPr>
          <a:xfrm>
            <a:off x="3989481" y="3824375"/>
            <a:ext cx="979723" cy="560853"/>
            <a:chOff x="3956733" y="3824375"/>
            <a:chExt cx="979723" cy="560853"/>
          </a:xfrm>
        </p:grpSpPr>
        <p:pic>
          <p:nvPicPr>
            <p:cNvPr id="217" name="Picture 216">
              <a:extLst>
                <a:ext uri="{FF2B5EF4-FFF2-40B4-BE49-F238E27FC236}">
                  <a16:creationId xmlns:a16="http://schemas.microsoft.com/office/drawing/2014/main" id="{899B1C4E-134C-6BC7-7AC1-63216286D801}"/>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3978735" y="3824375"/>
              <a:ext cx="233426" cy="401317"/>
            </a:xfrm>
            <a:prstGeom prst="rect">
              <a:avLst/>
            </a:prstGeom>
          </p:spPr>
        </p:pic>
        <p:pic>
          <p:nvPicPr>
            <p:cNvPr id="218" name="Picture 217">
              <a:extLst>
                <a:ext uri="{FF2B5EF4-FFF2-40B4-BE49-F238E27FC236}">
                  <a16:creationId xmlns:a16="http://schemas.microsoft.com/office/drawing/2014/main" id="{EAB210A0-3A03-4E11-67E3-7AF08A2D7BCA}"/>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703030" y="3824375"/>
              <a:ext cx="233426" cy="401317"/>
            </a:xfrm>
            <a:prstGeom prst="rect">
              <a:avLst/>
            </a:prstGeom>
          </p:spPr>
        </p:pic>
        <p:sp>
          <p:nvSpPr>
            <p:cNvPr id="219" name="Rectangle 218">
              <a:extLst>
                <a:ext uri="{FF2B5EF4-FFF2-40B4-BE49-F238E27FC236}">
                  <a16:creationId xmlns:a16="http://schemas.microsoft.com/office/drawing/2014/main" id="{914E4F06-8C0D-2A39-536E-A98C0C10F5AF}"/>
                </a:ext>
              </a:extLst>
            </p:cNvPr>
            <p:cNvSpPr/>
            <p:nvPr/>
          </p:nvSpPr>
          <p:spPr>
            <a:xfrm>
              <a:off x="3956733" y="4200562"/>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sp>
          <p:nvSpPr>
            <p:cNvPr id="220" name="Rectangle 219">
              <a:extLst>
                <a:ext uri="{FF2B5EF4-FFF2-40B4-BE49-F238E27FC236}">
                  <a16:creationId xmlns:a16="http://schemas.microsoft.com/office/drawing/2014/main" id="{504ABA75-5CFC-34ED-A6AB-83A07AF761F5}"/>
                </a:ext>
              </a:extLst>
            </p:cNvPr>
            <p:cNvSpPr/>
            <p:nvPr/>
          </p:nvSpPr>
          <p:spPr>
            <a:xfrm>
              <a:off x="4689717" y="4200562"/>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grpSp>
      <p:cxnSp>
        <p:nvCxnSpPr>
          <p:cNvPr id="221" name="Connector: Elbow 220">
            <a:extLst>
              <a:ext uri="{FF2B5EF4-FFF2-40B4-BE49-F238E27FC236}">
                <a16:creationId xmlns:a16="http://schemas.microsoft.com/office/drawing/2014/main" id="{CFB888DD-423C-10AF-1633-A26D7B52B290}"/>
              </a:ext>
            </a:extLst>
          </p:cNvPr>
          <p:cNvCxnSpPr>
            <a:stCxn id="217" idx="0"/>
            <a:endCxn id="218" idx="0"/>
          </p:cNvCxnSpPr>
          <p:nvPr/>
        </p:nvCxnSpPr>
        <p:spPr>
          <a:xfrm rot="5400000" flipH="1" flipV="1">
            <a:off x="4490343" y="3462228"/>
            <a:ext cx="12700" cy="724295"/>
          </a:xfrm>
          <a:prstGeom prst="bentConnector3">
            <a:avLst>
              <a:gd name="adj1" fmla="val 999969"/>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2" name="Rectangle 221">
            <a:extLst>
              <a:ext uri="{FF2B5EF4-FFF2-40B4-BE49-F238E27FC236}">
                <a16:creationId xmlns:a16="http://schemas.microsoft.com/office/drawing/2014/main" id="{DAA57934-2889-294C-4993-64F6F1A6071E}"/>
              </a:ext>
            </a:extLst>
          </p:cNvPr>
          <p:cNvSpPr/>
          <p:nvPr/>
        </p:nvSpPr>
        <p:spPr>
          <a:xfrm>
            <a:off x="3868995" y="4121448"/>
            <a:ext cx="140941" cy="839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223" name="Rectangle 222">
            <a:extLst>
              <a:ext uri="{FF2B5EF4-FFF2-40B4-BE49-F238E27FC236}">
                <a16:creationId xmlns:a16="http://schemas.microsoft.com/office/drawing/2014/main" id="{44E6813D-3757-D6E3-45D7-07DE869E9FF2}"/>
              </a:ext>
            </a:extLst>
          </p:cNvPr>
          <p:cNvSpPr/>
          <p:nvPr/>
        </p:nvSpPr>
        <p:spPr>
          <a:xfrm>
            <a:off x="4082599" y="4436425"/>
            <a:ext cx="81753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ysClr val="windowText" lastClr="000000"/>
                </a:solidFill>
              </a:rPr>
              <a:t>SC2 Server</a:t>
            </a:r>
          </a:p>
        </p:txBody>
      </p:sp>
      <p:grpSp>
        <p:nvGrpSpPr>
          <p:cNvPr id="224" name="Group 223">
            <a:extLst>
              <a:ext uri="{FF2B5EF4-FFF2-40B4-BE49-F238E27FC236}">
                <a16:creationId xmlns:a16="http://schemas.microsoft.com/office/drawing/2014/main" id="{D6DEC37F-B65F-4218-89B4-BAD41A6219B0}"/>
              </a:ext>
            </a:extLst>
          </p:cNvPr>
          <p:cNvGrpSpPr/>
          <p:nvPr/>
        </p:nvGrpSpPr>
        <p:grpSpPr>
          <a:xfrm>
            <a:off x="3017403" y="3674390"/>
            <a:ext cx="353090" cy="331211"/>
            <a:chOff x="2982711" y="2012156"/>
            <a:chExt cx="427239" cy="364332"/>
          </a:xfrm>
        </p:grpSpPr>
        <p:sp>
          <p:nvSpPr>
            <p:cNvPr id="226" name="Rectangle 225">
              <a:extLst>
                <a:ext uri="{FF2B5EF4-FFF2-40B4-BE49-F238E27FC236}">
                  <a16:creationId xmlns:a16="http://schemas.microsoft.com/office/drawing/2014/main" id="{2E33641E-715F-ECE4-575A-E662DB6A463A}"/>
                </a:ext>
              </a:extLst>
            </p:cNvPr>
            <p:cNvSpPr/>
            <p:nvPr/>
          </p:nvSpPr>
          <p:spPr>
            <a:xfrm>
              <a:off x="2982711" y="2012156"/>
              <a:ext cx="427239" cy="364332"/>
            </a:xfrm>
            <a:prstGeom prst="rect">
              <a:avLst/>
            </a:prstGeom>
            <a:solidFill>
              <a:srgbClr val="E5E5E5"/>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500" dirty="0">
                <a:solidFill>
                  <a:schemeClr val="bg1"/>
                </a:solidFill>
              </a:endParaRPr>
            </a:p>
          </p:txBody>
        </p:sp>
        <p:grpSp>
          <p:nvGrpSpPr>
            <p:cNvPr id="227" name="Group 226">
              <a:extLst>
                <a:ext uri="{FF2B5EF4-FFF2-40B4-BE49-F238E27FC236}">
                  <a16:creationId xmlns:a16="http://schemas.microsoft.com/office/drawing/2014/main" id="{DAAE5E16-5711-3E69-7BF0-452C7FB3B41A}"/>
                </a:ext>
              </a:extLst>
            </p:cNvPr>
            <p:cNvGrpSpPr/>
            <p:nvPr/>
          </p:nvGrpSpPr>
          <p:grpSpPr>
            <a:xfrm>
              <a:off x="3008135" y="2043256"/>
              <a:ext cx="376391" cy="297007"/>
              <a:chOff x="3014587" y="2027213"/>
              <a:chExt cx="376391" cy="297007"/>
            </a:xfrm>
          </p:grpSpPr>
          <p:sp>
            <p:nvSpPr>
              <p:cNvPr id="228" name="Rectangle 227">
                <a:extLst>
                  <a:ext uri="{FF2B5EF4-FFF2-40B4-BE49-F238E27FC236}">
                    <a16:creationId xmlns:a16="http://schemas.microsoft.com/office/drawing/2014/main" id="{1522FC0B-7FDD-9BAF-1A6B-6CB023B80B62}"/>
                  </a:ext>
                </a:extLst>
              </p:cNvPr>
              <p:cNvSpPr/>
              <p:nvPr/>
            </p:nvSpPr>
            <p:spPr>
              <a:xfrm>
                <a:off x="3014587" y="2027213"/>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172.16.0.0</a:t>
                </a:r>
              </a:p>
            </p:txBody>
          </p:sp>
          <p:sp>
            <p:nvSpPr>
              <p:cNvPr id="229" name="Rectangle 228">
                <a:extLst>
                  <a:ext uri="{FF2B5EF4-FFF2-40B4-BE49-F238E27FC236}">
                    <a16:creationId xmlns:a16="http://schemas.microsoft.com/office/drawing/2014/main" id="{69932BFC-1FDF-E1C5-7D4C-7E1712D8DBCF}"/>
                  </a:ext>
                </a:extLst>
              </p:cNvPr>
              <p:cNvSpPr/>
              <p:nvPr/>
            </p:nvSpPr>
            <p:spPr>
              <a:xfrm>
                <a:off x="3014587" y="2138984"/>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172.16.1.0</a:t>
                </a:r>
              </a:p>
            </p:txBody>
          </p:sp>
          <p:sp>
            <p:nvSpPr>
              <p:cNvPr id="230" name="Rectangle 229">
                <a:extLst>
                  <a:ext uri="{FF2B5EF4-FFF2-40B4-BE49-F238E27FC236}">
                    <a16:creationId xmlns:a16="http://schemas.microsoft.com/office/drawing/2014/main" id="{3099E529-6C88-0BFC-D7AF-EEFA70CC3DF3}"/>
                  </a:ext>
                </a:extLst>
              </p:cNvPr>
              <p:cNvSpPr/>
              <p:nvPr/>
            </p:nvSpPr>
            <p:spPr>
              <a:xfrm>
                <a:off x="3014587" y="2247276"/>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172.16.2.0</a:t>
                </a:r>
              </a:p>
            </p:txBody>
          </p:sp>
        </p:grpSp>
      </p:grpSp>
      <p:cxnSp>
        <p:nvCxnSpPr>
          <p:cNvPr id="225" name="Straight Arrow Connector 224">
            <a:extLst>
              <a:ext uri="{FF2B5EF4-FFF2-40B4-BE49-F238E27FC236}">
                <a16:creationId xmlns:a16="http://schemas.microsoft.com/office/drawing/2014/main" id="{E1DA5C4A-C0BE-9402-42B1-77582D0D67B6}"/>
              </a:ext>
            </a:extLst>
          </p:cNvPr>
          <p:cNvCxnSpPr>
            <a:cxnSpLocks/>
          </p:cNvCxnSpPr>
          <p:nvPr/>
        </p:nvCxnSpPr>
        <p:spPr>
          <a:xfrm flipV="1">
            <a:off x="2472818" y="4060791"/>
            <a:ext cx="1402833" cy="0"/>
          </a:xfrm>
          <a:prstGeom prst="straightConnector1">
            <a:avLst/>
          </a:prstGeom>
          <a:ln w="6350">
            <a:solidFill>
              <a:srgbClr val="FD349C"/>
            </a:solidFill>
            <a:prstDash val="dash"/>
            <a:tailEnd type="triangle"/>
          </a:ln>
        </p:spPr>
        <p:style>
          <a:lnRef idx="1">
            <a:schemeClr val="accent1"/>
          </a:lnRef>
          <a:fillRef idx="0">
            <a:schemeClr val="accent1"/>
          </a:fillRef>
          <a:effectRef idx="0">
            <a:schemeClr val="accent1"/>
          </a:effectRef>
          <a:fontRef idx="minor">
            <a:schemeClr val="tx1"/>
          </a:fontRef>
        </p:style>
      </p:cxnSp>
      <p:pic>
        <p:nvPicPr>
          <p:cNvPr id="232" name="Picture 231">
            <a:extLst>
              <a:ext uri="{FF2B5EF4-FFF2-40B4-BE49-F238E27FC236}">
                <a16:creationId xmlns:a16="http://schemas.microsoft.com/office/drawing/2014/main" id="{BF321B9D-C7C9-1388-55C9-C707D80BFEAE}"/>
              </a:ext>
            </a:extLst>
          </p:cNvPr>
          <p:cNvPicPr>
            <a:picLocks noChangeAspect="1"/>
          </p:cNvPicPr>
          <p:nvPr/>
        </p:nvPicPr>
        <p:blipFill rotWithShape="1">
          <a:blip r:embed="rId3"/>
          <a:srcRect l="27211" t="61807" r="70720" b="34174"/>
          <a:stretch/>
        </p:blipFill>
        <p:spPr>
          <a:xfrm>
            <a:off x="3411665" y="3804941"/>
            <a:ext cx="198991" cy="200660"/>
          </a:xfrm>
          <a:prstGeom prst="rect">
            <a:avLst/>
          </a:prstGeom>
          <a:ln>
            <a:solidFill>
              <a:srgbClr val="E5E5E5"/>
            </a:solidFill>
          </a:ln>
        </p:spPr>
      </p:pic>
      <p:cxnSp>
        <p:nvCxnSpPr>
          <p:cNvPr id="239" name="Straight Arrow Connector 238">
            <a:extLst>
              <a:ext uri="{FF2B5EF4-FFF2-40B4-BE49-F238E27FC236}">
                <a16:creationId xmlns:a16="http://schemas.microsoft.com/office/drawing/2014/main" id="{03D096C7-9608-7A7D-AC8E-25BD5F47AD17}"/>
              </a:ext>
            </a:extLst>
          </p:cNvPr>
          <p:cNvCxnSpPr>
            <a:cxnSpLocks/>
          </p:cNvCxnSpPr>
          <p:nvPr/>
        </p:nvCxnSpPr>
        <p:spPr>
          <a:xfrm flipV="1">
            <a:off x="2472818" y="2668670"/>
            <a:ext cx="1402833" cy="1121767"/>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42" name="Straight Arrow Connector 241">
            <a:extLst>
              <a:ext uri="{FF2B5EF4-FFF2-40B4-BE49-F238E27FC236}">
                <a16:creationId xmlns:a16="http://schemas.microsoft.com/office/drawing/2014/main" id="{52E9524E-58CB-5AE7-5BBB-6898BC72E6D9}"/>
              </a:ext>
            </a:extLst>
          </p:cNvPr>
          <p:cNvCxnSpPr>
            <a:cxnSpLocks/>
          </p:cNvCxnSpPr>
          <p:nvPr/>
        </p:nvCxnSpPr>
        <p:spPr>
          <a:xfrm>
            <a:off x="2207866" y="2806220"/>
            <a:ext cx="1665634" cy="892655"/>
          </a:xfrm>
          <a:prstGeom prst="straightConnector1">
            <a:avLst/>
          </a:prstGeom>
          <a:ln w="6350">
            <a:solidFill>
              <a:srgbClr val="FD349C"/>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43" name="Rectangle 242">
            <a:extLst>
              <a:ext uri="{FF2B5EF4-FFF2-40B4-BE49-F238E27FC236}">
                <a16:creationId xmlns:a16="http://schemas.microsoft.com/office/drawing/2014/main" id="{D49DC7B1-58A3-4609-18E8-3620B48CB32F}"/>
              </a:ext>
            </a:extLst>
          </p:cNvPr>
          <p:cNvSpPr/>
          <p:nvPr/>
        </p:nvSpPr>
        <p:spPr>
          <a:xfrm>
            <a:off x="2782300" y="2488416"/>
            <a:ext cx="783869"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Route table</a:t>
            </a:r>
          </a:p>
        </p:txBody>
      </p:sp>
      <p:sp>
        <p:nvSpPr>
          <p:cNvPr id="245" name="Rectangle 244">
            <a:extLst>
              <a:ext uri="{FF2B5EF4-FFF2-40B4-BE49-F238E27FC236}">
                <a16:creationId xmlns:a16="http://schemas.microsoft.com/office/drawing/2014/main" id="{47EBEB5D-51E1-CA34-275C-45F289719937}"/>
              </a:ext>
            </a:extLst>
          </p:cNvPr>
          <p:cNvSpPr/>
          <p:nvPr/>
        </p:nvSpPr>
        <p:spPr>
          <a:xfrm>
            <a:off x="2782300" y="4093556"/>
            <a:ext cx="783869"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Route table</a:t>
            </a:r>
          </a:p>
        </p:txBody>
      </p:sp>
      <p:grpSp>
        <p:nvGrpSpPr>
          <p:cNvPr id="250" name="Group 249">
            <a:extLst>
              <a:ext uri="{FF2B5EF4-FFF2-40B4-BE49-F238E27FC236}">
                <a16:creationId xmlns:a16="http://schemas.microsoft.com/office/drawing/2014/main" id="{98451A89-8954-FC51-CA60-710F85167498}"/>
              </a:ext>
            </a:extLst>
          </p:cNvPr>
          <p:cNvGrpSpPr/>
          <p:nvPr/>
        </p:nvGrpSpPr>
        <p:grpSpPr>
          <a:xfrm>
            <a:off x="7229572" y="1925717"/>
            <a:ext cx="157963" cy="2431971"/>
            <a:chOff x="10099511" y="2123289"/>
            <a:chExt cx="157963" cy="2082785"/>
          </a:xfrm>
          <a:solidFill>
            <a:schemeClr val="accent5"/>
          </a:solidFill>
        </p:grpSpPr>
        <p:sp>
          <p:nvSpPr>
            <p:cNvPr id="251" name="Rectangle: Rounded Corners 250">
              <a:extLst>
                <a:ext uri="{FF2B5EF4-FFF2-40B4-BE49-F238E27FC236}">
                  <a16:creationId xmlns:a16="http://schemas.microsoft.com/office/drawing/2014/main" id="{0640D43C-99BB-FC39-06CB-9E6FCB28426C}"/>
                </a:ext>
              </a:extLst>
            </p:cNvPr>
            <p:cNvSpPr/>
            <p:nvPr/>
          </p:nvSpPr>
          <p:spPr>
            <a:xfrm>
              <a:off x="10099511" y="2123289"/>
              <a:ext cx="157963" cy="2082785"/>
            </a:xfrm>
            <a:prstGeom prst="roundRect">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252" name="Group 251">
              <a:extLst>
                <a:ext uri="{FF2B5EF4-FFF2-40B4-BE49-F238E27FC236}">
                  <a16:creationId xmlns:a16="http://schemas.microsoft.com/office/drawing/2014/main" id="{0E2BA14A-C364-932C-8FB6-52C5A4821962}"/>
                </a:ext>
              </a:extLst>
            </p:cNvPr>
            <p:cNvGrpSpPr/>
            <p:nvPr/>
          </p:nvGrpSpPr>
          <p:grpSpPr>
            <a:xfrm>
              <a:off x="10100312" y="2262982"/>
              <a:ext cx="157162" cy="1752600"/>
              <a:chOff x="7798595" y="2262982"/>
              <a:chExt cx="157162" cy="1752600"/>
            </a:xfrm>
            <a:grpFill/>
          </p:grpSpPr>
          <p:cxnSp>
            <p:nvCxnSpPr>
              <p:cNvPr id="253" name="Straight Connector 252">
                <a:extLst>
                  <a:ext uri="{FF2B5EF4-FFF2-40B4-BE49-F238E27FC236}">
                    <a16:creationId xmlns:a16="http://schemas.microsoft.com/office/drawing/2014/main" id="{2AC9599E-70EF-BC0B-0EC9-D83C0371270D}"/>
                  </a:ext>
                </a:extLst>
              </p:cNvPr>
              <p:cNvCxnSpPr>
                <a:cxnSpLocks/>
              </p:cNvCxnSpPr>
              <p:nvPr/>
            </p:nvCxnSpPr>
            <p:spPr>
              <a:xfrm flipV="1">
                <a:off x="7798595" y="22629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03107E9B-4E7E-A419-96FD-747928437920}"/>
                  </a:ext>
                </a:extLst>
              </p:cNvPr>
              <p:cNvCxnSpPr>
                <a:cxnSpLocks/>
              </p:cNvCxnSpPr>
              <p:nvPr/>
            </p:nvCxnSpPr>
            <p:spPr>
              <a:xfrm flipV="1">
                <a:off x="7798595" y="237093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548E77B7-D86D-F69A-2F5B-B2952BB3B6AC}"/>
                  </a:ext>
                </a:extLst>
              </p:cNvPr>
              <p:cNvCxnSpPr>
                <a:cxnSpLocks/>
              </p:cNvCxnSpPr>
              <p:nvPr/>
            </p:nvCxnSpPr>
            <p:spPr>
              <a:xfrm flipV="1">
                <a:off x="7798595" y="249872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4D7B14B3-F551-E213-C910-2C022524FE08}"/>
                  </a:ext>
                </a:extLst>
              </p:cNvPr>
              <p:cNvCxnSpPr>
                <a:cxnSpLocks/>
              </p:cNvCxnSpPr>
              <p:nvPr/>
            </p:nvCxnSpPr>
            <p:spPr>
              <a:xfrm flipV="1">
                <a:off x="7798595" y="2607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3BE61D6C-883C-07D3-756E-FB2A2D5BAE49}"/>
                  </a:ext>
                </a:extLst>
              </p:cNvPr>
              <p:cNvCxnSpPr>
                <a:cxnSpLocks/>
              </p:cNvCxnSpPr>
              <p:nvPr/>
            </p:nvCxnSpPr>
            <p:spPr>
              <a:xfrm flipV="1">
                <a:off x="7798595" y="271939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1C6D07C8-2579-9785-8900-10C9C2F359C0}"/>
                  </a:ext>
                </a:extLst>
              </p:cNvPr>
              <p:cNvCxnSpPr>
                <a:cxnSpLocks/>
              </p:cNvCxnSpPr>
              <p:nvPr/>
            </p:nvCxnSpPr>
            <p:spPr>
              <a:xfrm flipV="1">
                <a:off x="7798595" y="283369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F7996F68-58BA-2E8D-6778-5C3D5B1AFAE3}"/>
                  </a:ext>
                </a:extLst>
              </p:cNvPr>
              <p:cNvCxnSpPr>
                <a:cxnSpLocks/>
              </p:cNvCxnSpPr>
              <p:nvPr/>
            </p:nvCxnSpPr>
            <p:spPr>
              <a:xfrm flipV="1">
                <a:off x="7798595" y="297418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B4C37C05-75B5-D75A-6704-63A635137341}"/>
                  </a:ext>
                </a:extLst>
              </p:cNvPr>
              <p:cNvCxnSpPr>
                <a:cxnSpLocks/>
              </p:cNvCxnSpPr>
              <p:nvPr/>
            </p:nvCxnSpPr>
            <p:spPr>
              <a:xfrm flipV="1">
                <a:off x="7798595" y="3078959"/>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4337E24C-509B-188E-1A33-2D9E42957AFC}"/>
                  </a:ext>
                </a:extLst>
              </p:cNvPr>
              <p:cNvCxnSpPr>
                <a:cxnSpLocks/>
              </p:cNvCxnSpPr>
              <p:nvPr/>
            </p:nvCxnSpPr>
            <p:spPr>
              <a:xfrm flipV="1">
                <a:off x="7798595" y="321707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689D6C20-C446-0B02-51FE-0076CB8330EB}"/>
                  </a:ext>
                </a:extLst>
              </p:cNvPr>
              <p:cNvCxnSpPr>
                <a:cxnSpLocks/>
              </p:cNvCxnSpPr>
              <p:nvPr/>
            </p:nvCxnSpPr>
            <p:spPr>
              <a:xfrm flipV="1">
                <a:off x="7798595" y="3319464"/>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46F2D7F0-E773-E3BC-9E1F-F96455129C6C}"/>
                  </a:ext>
                </a:extLst>
              </p:cNvPr>
              <p:cNvCxnSpPr>
                <a:cxnSpLocks/>
              </p:cNvCxnSpPr>
              <p:nvPr/>
            </p:nvCxnSpPr>
            <p:spPr>
              <a:xfrm flipV="1">
                <a:off x="7798595" y="342423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D90EC2B3-65E9-7DB0-F433-6470E9D3DF30}"/>
                  </a:ext>
                </a:extLst>
              </p:cNvPr>
              <p:cNvCxnSpPr>
                <a:cxnSpLocks/>
              </p:cNvCxnSpPr>
              <p:nvPr/>
            </p:nvCxnSpPr>
            <p:spPr>
              <a:xfrm flipV="1">
                <a:off x="7798595" y="3546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16E0BBFC-6CEE-6AF2-E9C2-6F99143F24B2}"/>
                  </a:ext>
                </a:extLst>
              </p:cNvPr>
              <p:cNvCxnSpPr>
                <a:cxnSpLocks/>
              </p:cNvCxnSpPr>
              <p:nvPr/>
            </p:nvCxnSpPr>
            <p:spPr>
              <a:xfrm flipV="1">
                <a:off x="7798595" y="366395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13EDD9B4-EE7F-693A-DF1E-947CA2BEB0AB}"/>
                  </a:ext>
                </a:extLst>
              </p:cNvPr>
              <p:cNvCxnSpPr>
                <a:cxnSpLocks/>
              </p:cNvCxnSpPr>
              <p:nvPr/>
            </p:nvCxnSpPr>
            <p:spPr>
              <a:xfrm flipV="1">
                <a:off x="7798595" y="377190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D4AE6AC7-5917-631B-1CD9-F34EA99EDCCF}"/>
                  </a:ext>
                </a:extLst>
              </p:cNvPr>
              <p:cNvCxnSpPr>
                <a:cxnSpLocks/>
              </p:cNvCxnSpPr>
              <p:nvPr/>
            </p:nvCxnSpPr>
            <p:spPr>
              <a:xfrm flipV="1">
                <a:off x="7798595" y="3901281"/>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7AA4377A-05B0-6A65-12DA-DC2B894F51D2}"/>
                  </a:ext>
                </a:extLst>
              </p:cNvPr>
              <p:cNvCxnSpPr>
                <a:cxnSpLocks/>
              </p:cNvCxnSpPr>
              <p:nvPr/>
            </p:nvCxnSpPr>
            <p:spPr>
              <a:xfrm flipV="1">
                <a:off x="7798595" y="40155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269" name="Rectangle 268">
            <a:extLst>
              <a:ext uri="{FF2B5EF4-FFF2-40B4-BE49-F238E27FC236}">
                <a16:creationId xmlns:a16="http://schemas.microsoft.com/office/drawing/2014/main" id="{FF341D36-F11F-52A0-9B90-D92D0598C5B3}"/>
              </a:ext>
            </a:extLst>
          </p:cNvPr>
          <p:cNvSpPr/>
          <p:nvPr/>
        </p:nvSpPr>
        <p:spPr>
          <a:xfrm>
            <a:off x="7659169" y="2097196"/>
            <a:ext cx="1207383" cy="751379"/>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pic>
        <p:nvPicPr>
          <p:cNvPr id="270" name="Picture 269">
            <a:extLst>
              <a:ext uri="{FF2B5EF4-FFF2-40B4-BE49-F238E27FC236}">
                <a16:creationId xmlns:a16="http://schemas.microsoft.com/office/drawing/2014/main" id="{C6B1A49D-7706-C7EA-1AB6-5949F36BD4D1}"/>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7762253" y="2268417"/>
            <a:ext cx="233426" cy="401317"/>
          </a:xfrm>
          <a:prstGeom prst="rect">
            <a:avLst/>
          </a:prstGeom>
        </p:spPr>
      </p:pic>
      <p:pic>
        <p:nvPicPr>
          <p:cNvPr id="271" name="Picture 270">
            <a:extLst>
              <a:ext uri="{FF2B5EF4-FFF2-40B4-BE49-F238E27FC236}">
                <a16:creationId xmlns:a16="http://schemas.microsoft.com/office/drawing/2014/main" id="{AD6F4BD5-7073-2D74-E5BD-03F41CCC3363}"/>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8486548" y="2268417"/>
            <a:ext cx="233426" cy="401317"/>
          </a:xfrm>
          <a:prstGeom prst="rect">
            <a:avLst/>
          </a:prstGeom>
        </p:spPr>
      </p:pic>
      <p:sp>
        <p:nvSpPr>
          <p:cNvPr id="272" name="Rectangle 271">
            <a:extLst>
              <a:ext uri="{FF2B5EF4-FFF2-40B4-BE49-F238E27FC236}">
                <a16:creationId xmlns:a16="http://schemas.microsoft.com/office/drawing/2014/main" id="{8DDCA806-C493-F19A-A544-83AC369CF544}"/>
              </a:ext>
            </a:extLst>
          </p:cNvPr>
          <p:cNvSpPr/>
          <p:nvPr/>
        </p:nvSpPr>
        <p:spPr>
          <a:xfrm>
            <a:off x="7740251" y="2646985"/>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sp>
        <p:nvSpPr>
          <p:cNvPr id="273" name="Rectangle 272">
            <a:extLst>
              <a:ext uri="{FF2B5EF4-FFF2-40B4-BE49-F238E27FC236}">
                <a16:creationId xmlns:a16="http://schemas.microsoft.com/office/drawing/2014/main" id="{1881E143-8508-E7E3-DBA2-E016F1AA7D54}"/>
              </a:ext>
            </a:extLst>
          </p:cNvPr>
          <p:cNvSpPr/>
          <p:nvPr/>
        </p:nvSpPr>
        <p:spPr>
          <a:xfrm>
            <a:off x="8473235" y="2646985"/>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cxnSp>
        <p:nvCxnSpPr>
          <p:cNvPr id="274" name="Connector: Elbow 273">
            <a:extLst>
              <a:ext uri="{FF2B5EF4-FFF2-40B4-BE49-F238E27FC236}">
                <a16:creationId xmlns:a16="http://schemas.microsoft.com/office/drawing/2014/main" id="{4482EEDC-C61F-6670-58D8-80224BC025B2}"/>
              </a:ext>
            </a:extLst>
          </p:cNvPr>
          <p:cNvCxnSpPr>
            <a:stCxn id="270" idx="0"/>
            <a:endCxn id="271" idx="0"/>
          </p:cNvCxnSpPr>
          <p:nvPr/>
        </p:nvCxnSpPr>
        <p:spPr>
          <a:xfrm rot="5400000" flipH="1" flipV="1">
            <a:off x="8241114" y="1906269"/>
            <a:ext cx="9798" cy="724295"/>
          </a:xfrm>
          <a:prstGeom prst="bentConnector3">
            <a:avLst>
              <a:gd name="adj1" fmla="val 1125000"/>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75" name="Rectangle 274">
            <a:extLst>
              <a:ext uri="{FF2B5EF4-FFF2-40B4-BE49-F238E27FC236}">
                <a16:creationId xmlns:a16="http://schemas.microsoft.com/office/drawing/2014/main" id="{18D6538A-BDD6-7317-97BB-4FB0B217939C}"/>
              </a:ext>
            </a:extLst>
          </p:cNvPr>
          <p:cNvSpPr/>
          <p:nvPr/>
        </p:nvSpPr>
        <p:spPr>
          <a:xfrm>
            <a:off x="7652513" y="2565490"/>
            <a:ext cx="140941" cy="839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305" name="Group 304">
            <a:extLst>
              <a:ext uri="{FF2B5EF4-FFF2-40B4-BE49-F238E27FC236}">
                <a16:creationId xmlns:a16="http://schemas.microsoft.com/office/drawing/2014/main" id="{31A18EC8-2391-B660-F8E5-0142DDAFFC61}"/>
              </a:ext>
            </a:extLst>
          </p:cNvPr>
          <p:cNvGrpSpPr/>
          <p:nvPr/>
        </p:nvGrpSpPr>
        <p:grpSpPr>
          <a:xfrm>
            <a:off x="7652513" y="3649344"/>
            <a:ext cx="1214039" cy="751379"/>
            <a:chOff x="7652513" y="3559433"/>
            <a:chExt cx="1214039" cy="751379"/>
          </a:xfrm>
        </p:grpSpPr>
        <p:sp>
          <p:nvSpPr>
            <p:cNvPr id="277" name="Rectangle 276">
              <a:extLst>
                <a:ext uri="{FF2B5EF4-FFF2-40B4-BE49-F238E27FC236}">
                  <a16:creationId xmlns:a16="http://schemas.microsoft.com/office/drawing/2014/main" id="{7D26AAC3-6C0E-B6C3-D483-B02DDC73F7FC}"/>
                </a:ext>
              </a:extLst>
            </p:cNvPr>
            <p:cNvSpPr/>
            <p:nvPr/>
          </p:nvSpPr>
          <p:spPr>
            <a:xfrm>
              <a:off x="7659169" y="3559433"/>
              <a:ext cx="1207383" cy="751379"/>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pic>
          <p:nvPicPr>
            <p:cNvPr id="278" name="Picture 277">
              <a:extLst>
                <a:ext uri="{FF2B5EF4-FFF2-40B4-BE49-F238E27FC236}">
                  <a16:creationId xmlns:a16="http://schemas.microsoft.com/office/drawing/2014/main" id="{C5BC798E-D6D9-002D-C312-EC6482BA8EB7}"/>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7762253" y="3734464"/>
              <a:ext cx="233426" cy="401317"/>
            </a:xfrm>
            <a:prstGeom prst="rect">
              <a:avLst/>
            </a:prstGeom>
          </p:spPr>
        </p:pic>
        <p:pic>
          <p:nvPicPr>
            <p:cNvPr id="279" name="Picture 278">
              <a:extLst>
                <a:ext uri="{FF2B5EF4-FFF2-40B4-BE49-F238E27FC236}">
                  <a16:creationId xmlns:a16="http://schemas.microsoft.com/office/drawing/2014/main" id="{5395DC5C-92BD-6391-515B-EAEB225DBCB5}"/>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8486548" y="3734464"/>
              <a:ext cx="233426" cy="401317"/>
            </a:xfrm>
            <a:prstGeom prst="rect">
              <a:avLst/>
            </a:prstGeom>
          </p:spPr>
        </p:pic>
        <p:sp>
          <p:nvSpPr>
            <p:cNvPr id="280" name="Rectangle 279">
              <a:extLst>
                <a:ext uri="{FF2B5EF4-FFF2-40B4-BE49-F238E27FC236}">
                  <a16:creationId xmlns:a16="http://schemas.microsoft.com/office/drawing/2014/main" id="{7D625559-398D-3C9F-1782-958406FB10D9}"/>
                </a:ext>
              </a:extLst>
            </p:cNvPr>
            <p:cNvSpPr/>
            <p:nvPr/>
          </p:nvSpPr>
          <p:spPr>
            <a:xfrm>
              <a:off x="7740251" y="4110651"/>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sp>
          <p:nvSpPr>
            <p:cNvPr id="281" name="Rectangle 280">
              <a:extLst>
                <a:ext uri="{FF2B5EF4-FFF2-40B4-BE49-F238E27FC236}">
                  <a16:creationId xmlns:a16="http://schemas.microsoft.com/office/drawing/2014/main" id="{597DDE52-988E-2AB4-BA16-65A5E0A9BC96}"/>
                </a:ext>
              </a:extLst>
            </p:cNvPr>
            <p:cNvSpPr/>
            <p:nvPr/>
          </p:nvSpPr>
          <p:spPr>
            <a:xfrm>
              <a:off x="8473235" y="4110651"/>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cxnSp>
          <p:nvCxnSpPr>
            <p:cNvPr id="282" name="Connector: Elbow 281">
              <a:extLst>
                <a:ext uri="{FF2B5EF4-FFF2-40B4-BE49-F238E27FC236}">
                  <a16:creationId xmlns:a16="http://schemas.microsoft.com/office/drawing/2014/main" id="{CC1D41F7-60A1-F18A-E91E-C22F8A87D769}"/>
                </a:ext>
              </a:extLst>
            </p:cNvPr>
            <p:cNvCxnSpPr>
              <a:stCxn id="278" idx="0"/>
              <a:endCxn id="279" idx="0"/>
            </p:cNvCxnSpPr>
            <p:nvPr/>
          </p:nvCxnSpPr>
          <p:spPr>
            <a:xfrm rot="5400000" flipH="1" flipV="1">
              <a:off x="8241114" y="3372316"/>
              <a:ext cx="9798" cy="724295"/>
            </a:xfrm>
            <a:prstGeom prst="bentConnector3">
              <a:avLst>
                <a:gd name="adj1" fmla="val 1125000"/>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83" name="Rectangle 282">
              <a:extLst>
                <a:ext uri="{FF2B5EF4-FFF2-40B4-BE49-F238E27FC236}">
                  <a16:creationId xmlns:a16="http://schemas.microsoft.com/office/drawing/2014/main" id="{21F61D07-63FA-93F4-0F7D-D23A6F00BD74}"/>
                </a:ext>
              </a:extLst>
            </p:cNvPr>
            <p:cNvSpPr/>
            <p:nvPr/>
          </p:nvSpPr>
          <p:spPr>
            <a:xfrm>
              <a:off x="7652513" y="4031537"/>
              <a:ext cx="140941" cy="839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sp>
        <p:nvSpPr>
          <p:cNvPr id="284" name="Rectangle 283">
            <a:extLst>
              <a:ext uri="{FF2B5EF4-FFF2-40B4-BE49-F238E27FC236}">
                <a16:creationId xmlns:a16="http://schemas.microsoft.com/office/drawing/2014/main" id="{38FED0B8-5A8C-210E-12F0-CFBC9761FBF2}"/>
              </a:ext>
            </a:extLst>
          </p:cNvPr>
          <p:cNvSpPr/>
          <p:nvPr/>
        </p:nvSpPr>
        <p:spPr>
          <a:xfrm>
            <a:off x="7866117" y="4427425"/>
            <a:ext cx="769441"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SC2 Client</a:t>
            </a:r>
            <a:br>
              <a:rPr lang="en-US" sz="1200" b="1" dirty="0">
                <a:solidFill>
                  <a:sysClr val="windowText" lastClr="000000"/>
                </a:solidFill>
              </a:rPr>
            </a:br>
            <a:r>
              <a:rPr lang="en-US" sz="1200" b="1" dirty="0">
                <a:solidFill>
                  <a:sysClr val="windowText" lastClr="000000"/>
                </a:solidFill>
              </a:rPr>
              <a:t>Failover</a:t>
            </a:r>
          </a:p>
        </p:txBody>
      </p:sp>
      <p:sp>
        <p:nvSpPr>
          <p:cNvPr id="291" name="Rectangle 290">
            <a:extLst>
              <a:ext uri="{FF2B5EF4-FFF2-40B4-BE49-F238E27FC236}">
                <a16:creationId xmlns:a16="http://schemas.microsoft.com/office/drawing/2014/main" id="{8963B54F-3669-4E07-744F-DA0325A09D7C}"/>
              </a:ext>
            </a:extLst>
          </p:cNvPr>
          <p:cNvSpPr/>
          <p:nvPr/>
        </p:nvSpPr>
        <p:spPr>
          <a:xfrm>
            <a:off x="7866117" y="2870582"/>
            <a:ext cx="769441"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SC2 Client</a:t>
            </a:r>
            <a:br>
              <a:rPr lang="en-US" sz="1200" b="1" dirty="0">
                <a:solidFill>
                  <a:sysClr val="windowText" lastClr="000000"/>
                </a:solidFill>
              </a:rPr>
            </a:br>
            <a:r>
              <a:rPr lang="en-US" sz="1200" b="1" dirty="0">
                <a:solidFill>
                  <a:sysClr val="windowText" lastClr="000000"/>
                </a:solidFill>
              </a:rPr>
              <a:t>Primary</a:t>
            </a:r>
          </a:p>
        </p:txBody>
      </p:sp>
      <p:sp>
        <p:nvSpPr>
          <p:cNvPr id="294" name="Rectangle 293">
            <a:extLst>
              <a:ext uri="{FF2B5EF4-FFF2-40B4-BE49-F238E27FC236}">
                <a16:creationId xmlns:a16="http://schemas.microsoft.com/office/drawing/2014/main" id="{13B73D79-06E2-5EF5-3926-39F132FA3938}"/>
              </a:ext>
            </a:extLst>
          </p:cNvPr>
          <p:cNvSpPr/>
          <p:nvPr/>
        </p:nvSpPr>
        <p:spPr>
          <a:xfrm>
            <a:off x="7009729" y="4375812"/>
            <a:ext cx="617156"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Firewall/</a:t>
            </a:r>
            <a:br>
              <a:rPr lang="en-US" sz="1200" b="1" dirty="0">
                <a:solidFill>
                  <a:sysClr val="windowText" lastClr="000000"/>
                </a:solidFill>
              </a:rPr>
            </a:br>
            <a:r>
              <a:rPr lang="en-US" sz="1200" b="1" dirty="0">
                <a:solidFill>
                  <a:sysClr val="windowText" lastClr="000000"/>
                </a:solidFill>
              </a:rPr>
              <a:t>Proxy</a:t>
            </a:r>
          </a:p>
        </p:txBody>
      </p:sp>
      <p:grpSp>
        <p:nvGrpSpPr>
          <p:cNvPr id="308" name="Group 307">
            <a:extLst>
              <a:ext uri="{FF2B5EF4-FFF2-40B4-BE49-F238E27FC236}">
                <a16:creationId xmlns:a16="http://schemas.microsoft.com/office/drawing/2014/main" id="{CD8794D2-4DCA-996C-7DCB-2641305AC87C}"/>
              </a:ext>
            </a:extLst>
          </p:cNvPr>
          <p:cNvGrpSpPr/>
          <p:nvPr/>
        </p:nvGrpSpPr>
        <p:grpSpPr>
          <a:xfrm>
            <a:off x="5083034" y="2323833"/>
            <a:ext cx="2576135" cy="290485"/>
            <a:chOff x="5083034" y="2291664"/>
            <a:chExt cx="2576135" cy="290485"/>
          </a:xfrm>
        </p:grpSpPr>
        <p:cxnSp>
          <p:nvCxnSpPr>
            <p:cNvPr id="295" name="Straight Arrow Connector 294">
              <a:extLst>
                <a:ext uri="{FF2B5EF4-FFF2-40B4-BE49-F238E27FC236}">
                  <a16:creationId xmlns:a16="http://schemas.microsoft.com/office/drawing/2014/main" id="{6FFFED6C-7C53-F1F0-0FBD-8A3360D7D367}"/>
                </a:ext>
              </a:extLst>
            </p:cNvPr>
            <p:cNvCxnSpPr>
              <a:cxnSpLocks/>
            </p:cNvCxnSpPr>
            <p:nvPr/>
          </p:nvCxnSpPr>
          <p:spPr>
            <a:xfrm flipH="1">
              <a:off x="5083034" y="2291664"/>
              <a:ext cx="2576135" cy="0"/>
            </a:xfrm>
            <a:prstGeom prst="straightConnector1">
              <a:avLst/>
            </a:prstGeom>
            <a:ln w="6350">
              <a:solidFill>
                <a:srgbClr val="FD349C"/>
              </a:solidFill>
              <a:tailEnd type="triangle"/>
            </a:ln>
          </p:spPr>
          <p:style>
            <a:lnRef idx="1">
              <a:schemeClr val="accent1"/>
            </a:lnRef>
            <a:fillRef idx="0">
              <a:schemeClr val="accent1"/>
            </a:fillRef>
            <a:effectRef idx="0">
              <a:schemeClr val="accent1"/>
            </a:effectRef>
            <a:fontRef idx="minor">
              <a:schemeClr val="tx1"/>
            </a:fontRef>
          </p:style>
        </p:cxnSp>
        <p:sp>
          <p:nvSpPr>
            <p:cNvPr id="296" name="Arrow: Left-Right 295">
              <a:extLst>
                <a:ext uri="{FF2B5EF4-FFF2-40B4-BE49-F238E27FC236}">
                  <a16:creationId xmlns:a16="http://schemas.microsoft.com/office/drawing/2014/main" id="{1052C110-3F6B-060F-EB3F-EFDB11630B00}"/>
                </a:ext>
              </a:extLst>
            </p:cNvPr>
            <p:cNvSpPr/>
            <p:nvPr/>
          </p:nvSpPr>
          <p:spPr>
            <a:xfrm>
              <a:off x="5083034" y="2467399"/>
              <a:ext cx="2576135" cy="114750"/>
            </a:xfrm>
            <a:prstGeom prst="lef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grpSp>
        <p:nvGrpSpPr>
          <p:cNvPr id="299" name="Group 298">
            <a:extLst>
              <a:ext uri="{FF2B5EF4-FFF2-40B4-BE49-F238E27FC236}">
                <a16:creationId xmlns:a16="http://schemas.microsoft.com/office/drawing/2014/main" id="{D9FA3308-C15E-D086-FB18-4CF4C4523506}"/>
              </a:ext>
            </a:extLst>
          </p:cNvPr>
          <p:cNvGrpSpPr/>
          <p:nvPr/>
        </p:nvGrpSpPr>
        <p:grpSpPr>
          <a:xfrm>
            <a:off x="9830611" y="2111902"/>
            <a:ext cx="1264264" cy="721967"/>
            <a:chOff x="9830611" y="2158588"/>
            <a:chExt cx="1071206" cy="693797"/>
          </a:xfrm>
        </p:grpSpPr>
        <p:sp>
          <p:nvSpPr>
            <p:cNvPr id="297" name="Rectangle 296">
              <a:extLst>
                <a:ext uri="{FF2B5EF4-FFF2-40B4-BE49-F238E27FC236}">
                  <a16:creationId xmlns:a16="http://schemas.microsoft.com/office/drawing/2014/main" id="{90D2667A-97F8-6BFB-28FA-E7D5B35DB68B}"/>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298" name="Rectangle 297">
              <a:extLst>
                <a:ext uri="{FF2B5EF4-FFF2-40B4-BE49-F238E27FC236}">
                  <a16:creationId xmlns:a16="http://schemas.microsoft.com/office/drawing/2014/main" id="{1FF30E6C-1B35-8A66-53AF-CFFA0FCAEBFD}"/>
                </a:ext>
              </a:extLst>
            </p:cNvPr>
            <p:cNvSpPr/>
            <p:nvPr/>
          </p:nvSpPr>
          <p:spPr>
            <a:xfrm>
              <a:off x="9903980" y="2231410"/>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AD/LDAP</a:t>
              </a:r>
              <a:br>
                <a:rPr lang="en-US" sz="1200" dirty="0">
                  <a:solidFill>
                    <a:schemeClr val="tx2"/>
                  </a:solidFill>
                </a:rPr>
              </a:br>
              <a:r>
                <a:rPr lang="en-US" sz="1200" dirty="0">
                  <a:solidFill>
                    <a:schemeClr val="tx2"/>
                  </a:solidFill>
                </a:rPr>
                <a:t>Servers</a:t>
              </a:r>
            </a:p>
          </p:txBody>
        </p:sp>
      </p:grpSp>
      <p:grpSp>
        <p:nvGrpSpPr>
          <p:cNvPr id="300" name="Group 299">
            <a:extLst>
              <a:ext uri="{FF2B5EF4-FFF2-40B4-BE49-F238E27FC236}">
                <a16:creationId xmlns:a16="http://schemas.microsoft.com/office/drawing/2014/main" id="{56C6E033-9831-ADD2-0DF1-43A332D47A3F}"/>
              </a:ext>
            </a:extLst>
          </p:cNvPr>
          <p:cNvGrpSpPr/>
          <p:nvPr/>
        </p:nvGrpSpPr>
        <p:grpSpPr>
          <a:xfrm>
            <a:off x="9830611" y="3664050"/>
            <a:ext cx="1264264" cy="721967"/>
            <a:chOff x="9830611" y="2158588"/>
            <a:chExt cx="1071206" cy="693797"/>
          </a:xfrm>
        </p:grpSpPr>
        <p:sp>
          <p:nvSpPr>
            <p:cNvPr id="301" name="Rectangle 300">
              <a:extLst>
                <a:ext uri="{FF2B5EF4-FFF2-40B4-BE49-F238E27FC236}">
                  <a16:creationId xmlns:a16="http://schemas.microsoft.com/office/drawing/2014/main" id="{2BC03726-E840-5C09-CA8D-DB683346CA36}"/>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302" name="Rectangle 301">
              <a:extLst>
                <a:ext uri="{FF2B5EF4-FFF2-40B4-BE49-F238E27FC236}">
                  <a16:creationId xmlns:a16="http://schemas.microsoft.com/office/drawing/2014/main" id="{2B0DE57B-83EF-8060-1638-EC6D63E1E44A}"/>
                </a:ext>
              </a:extLst>
            </p:cNvPr>
            <p:cNvSpPr/>
            <p:nvPr/>
          </p:nvSpPr>
          <p:spPr>
            <a:xfrm>
              <a:off x="9903980" y="2231410"/>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Windows</a:t>
              </a:r>
              <a:br>
                <a:rPr lang="en-US" sz="1200" dirty="0">
                  <a:solidFill>
                    <a:schemeClr val="tx2"/>
                  </a:solidFill>
                </a:rPr>
              </a:br>
              <a:r>
                <a:rPr lang="en-US" sz="1200" dirty="0">
                  <a:solidFill>
                    <a:schemeClr val="tx2"/>
                  </a:solidFill>
                </a:rPr>
                <a:t>Servers</a:t>
              </a:r>
            </a:p>
          </p:txBody>
        </p:sp>
      </p:grpSp>
      <p:grpSp>
        <p:nvGrpSpPr>
          <p:cNvPr id="309" name="Group 308">
            <a:extLst>
              <a:ext uri="{FF2B5EF4-FFF2-40B4-BE49-F238E27FC236}">
                <a16:creationId xmlns:a16="http://schemas.microsoft.com/office/drawing/2014/main" id="{625FDED9-17CC-D32E-FE5F-F13054F61A32}"/>
              </a:ext>
            </a:extLst>
          </p:cNvPr>
          <p:cNvGrpSpPr/>
          <p:nvPr/>
        </p:nvGrpSpPr>
        <p:grpSpPr>
          <a:xfrm>
            <a:off x="5083034" y="3879791"/>
            <a:ext cx="2576135" cy="290485"/>
            <a:chOff x="5083034" y="2291664"/>
            <a:chExt cx="2576135" cy="290485"/>
          </a:xfrm>
        </p:grpSpPr>
        <p:cxnSp>
          <p:nvCxnSpPr>
            <p:cNvPr id="310" name="Straight Arrow Connector 309">
              <a:extLst>
                <a:ext uri="{FF2B5EF4-FFF2-40B4-BE49-F238E27FC236}">
                  <a16:creationId xmlns:a16="http://schemas.microsoft.com/office/drawing/2014/main" id="{BC5B186D-D8DA-C691-3256-33225D8821AD}"/>
                </a:ext>
              </a:extLst>
            </p:cNvPr>
            <p:cNvCxnSpPr>
              <a:cxnSpLocks/>
            </p:cNvCxnSpPr>
            <p:nvPr/>
          </p:nvCxnSpPr>
          <p:spPr>
            <a:xfrm flipH="1">
              <a:off x="5083034" y="2291664"/>
              <a:ext cx="2576135" cy="0"/>
            </a:xfrm>
            <a:prstGeom prst="straightConnector1">
              <a:avLst/>
            </a:prstGeom>
            <a:ln w="6350">
              <a:solidFill>
                <a:srgbClr val="FD349C"/>
              </a:solidFill>
              <a:tailEnd type="triangle"/>
            </a:ln>
          </p:spPr>
          <p:style>
            <a:lnRef idx="1">
              <a:schemeClr val="accent1"/>
            </a:lnRef>
            <a:fillRef idx="0">
              <a:schemeClr val="accent1"/>
            </a:fillRef>
            <a:effectRef idx="0">
              <a:schemeClr val="accent1"/>
            </a:effectRef>
            <a:fontRef idx="minor">
              <a:schemeClr val="tx1"/>
            </a:fontRef>
          </p:style>
        </p:cxnSp>
        <p:sp>
          <p:nvSpPr>
            <p:cNvPr id="311" name="Arrow: Left-Right 310">
              <a:extLst>
                <a:ext uri="{FF2B5EF4-FFF2-40B4-BE49-F238E27FC236}">
                  <a16:creationId xmlns:a16="http://schemas.microsoft.com/office/drawing/2014/main" id="{91BB6E15-B5C0-F5B0-0BBD-961CE4F06C16}"/>
                </a:ext>
              </a:extLst>
            </p:cNvPr>
            <p:cNvSpPr/>
            <p:nvPr/>
          </p:nvSpPr>
          <p:spPr>
            <a:xfrm>
              <a:off x="5083034" y="2467399"/>
              <a:ext cx="2576135" cy="114750"/>
            </a:xfrm>
            <a:prstGeom prst="lef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sp>
        <p:nvSpPr>
          <p:cNvPr id="312" name="Rectangle 311">
            <a:extLst>
              <a:ext uri="{FF2B5EF4-FFF2-40B4-BE49-F238E27FC236}">
                <a16:creationId xmlns:a16="http://schemas.microsoft.com/office/drawing/2014/main" id="{B3C066C0-33BC-CA80-3BFF-DFD17CABCD59}"/>
              </a:ext>
            </a:extLst>
          </p:cNvPr>
          <p:cNvSpPr/>
          <p:nvPr/>
        </p:nvSpPr>
        <p:spPr>
          <a:xfrm>
            <a:off x="5565391" y="1911185"/>
            <a:ext cx="1064394"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dirty="0">
                <a:solidFill>
                  <a:sysClr val="windowText" lastClr="000000"/>
                </a:solidFill>
              </a:rPr>
              <a:t>Communication</a:t>
            </a:r>
            <a:br>
              <a:rPr lang="en-US" sz="1200" dirty="0">
                <a:solidFill>
                  <a:sysClr val="windowText" lastClr="000000"/>
                </a:solidFill>
              </a:rPr>
            </a:br>
            <a:r>
              <a:rPr lang="en-US" sz="1200" dirty="0">
                <a:solidFill>
                  <a:sysClr val="windowText" lastClr="000000"/>
                </a:solidFill>
              </a:rPr>
              <a:t>on 443</a:t>
            </a:r>
          </a:p>
        </p:txBody>
      </p:sp>
      <p:sp>
        <p:nvSpPr>
          <p:cNvPr id="313" name="Rectangle 312">
            <a:extLst>
              <a:ext uri="{FF2B5EF4-FFF2-40B4-BE49-F238E27FC236}">
                <a16:creationId xmlns:a16="http://schemas.microsoft.com/office/drawing/2014/main" id="{9AB0FB8D-F96D-55AF-6B72-914BB494E217}"/>
              </a:ext>
            </a:extLst>
          </p:cNvPr>
          <p:cNvSpPr/>
          <p:nvPr/>
        </p:nvSpPr>
        <p:spPr>
          <a:xfrm>
            <a:off x="5615084" y="2653142"/>
            <a:ext cx="965008"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SC2.0 Pool IP</a:t>
            </a:r>
          </a:p>
        </p:txBody>
      </p:sp>
      <p:sp>
        <p:nvSpPr>
          <p:cNvPr id="314" name="Rectangle 313">
            <a:extLst>
              <a:ext uri="{FF2B5EF4-FFF2-40B4-BE49-F238E27FC236}">
                <a16:creationId xmlns:a16="http://schemas.microsoft.com/office/drawing/2014/main" id="{2FD216F1-1242-0B35-B70D-6A4EC8E7742E}"/>
              </a:ext>
            </a:extLst>
          </p:cNvPr>
          <p:cNvSpPr/>
          <p:nvPr/>
        </p:nvSpPr>
        <p:spPr>
          <a:xfrm>
            <a:off x="5565391" y="3489589"/>
            <a:ext cx="1064394"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dirty="0">
                <a:solidFill>
                  <a:sysClr val="windowText" lastClr="000000"/>
                </a:solidFill>
              </a:rPr>
              <a:t>Communication</a:t>
            </a:r>
            <a:br>
              <a:rPr lang="en-US" sz="1200" dirty="0">
                <a:solidFill>
                  <a:sysClr val="windowText" lastClr="000000"/>
                </a:solidFill>
              </a:rPr>
            </a:br>
            <a:r>
              <a:rPr lang="en-US" sz="1200" dirty="0">
                <a:solidFill>
                  <a:sysClr val="windowText" lastClr="000000"/>
                </a:solidFill>
              </a:rPr>
              <a:t>on 443</a:t>
            </a:r>
          </a:p>
        </p:txBody>
      </p:sp>
      <p:sp>
        <p:nvSpPr>
          <p:cNvPr id="315" name="Rectangle 314">
            <a:extLst>
              <a:ext uri="{FF2B5EF4-FFF2-40B4-BE49-F238E27FC236}">
                <a16:creationId xmlns:a16="http://schemas.microsoft.com/office/drawing/2014/main" id="{180E5649-7CAB-2BCD-BC40-D01CE10CFAF1}"/>
              </a:ext>
            </a:extLst>
          </p:cNvPr>
          <p:cNvSpPr/>
          <p:nvPr/>
        </p:nvSpPr>
        <p:spPr>
          <a:xfrm>
            <a:off x="5615084" y="4176898"/>
            <a:ext cx="965008"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SC2.0 Pool IP</a:t>
            </a:r>
          </a:p>
        </p:txBody>
      </p:sp>
      <p:cxnSp>
        <p:nvCxnSpPr>
          <p:cNvPr id="318" name="Straight Arrow Connector 317">
            <a:extLst>
              <a:ext uri="{FF2B5EF4-FFF2-40B4-BE49-F238E27FC236}">
                <a16:creationId xmlns:a16="http://schemas.microsoft.com/office/drawing/2014/main" id="{62FEDAB4-BDAB-2DCF-606B-8101A1DF7421}"/>
              </a:ext>
            </a:extLst>
          </p:cNvPr>
          <p:cNvCxnSpPr>
            <a:cxnSpLocks/>
            <a:stCxn id="269" idx="3"/>
            <a:endCxn id="297" idx="1"/>
          </p:cNvCxnSpPr>
          <p:nvPr/>
        </p:nvCxnSpPr>
        <p:spPr>
          <a:xfrm flipV="1">
            <a:off x="8866552" y="2434996"/>
            <a:ext cx="964059" cy="0"/>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21" name="Straight Arrow Connector 320">
            <a:extLst>
              <a:ext uri="{FF2B5EF4-FFF2-40B4-BE49-F238E27FC236}">
                <a16:creationId xmlns:a16="http://schemas.microsoft.com/office/drawing/2014/main" id="{67F6FAFE-2BFC-A839-DADB-77B051CE721B}"/>
              </a:ext>
            </a:extLst>
          </p:cNvPr>
          <p:cNvCxnSpPr>
            <a:cxnSpLocks/>
            <a:stCxn id="277" idx="3"/>
            <a:endCxn id="301" idx="1"/>
          </p:cNvCxnSpPr>
          <p:nvPr/>
        </p:nvCxnSpPr>
        <p:spPr>
          <a:xfrm flipV="1">
            <a:off x="8866552" y="3987144"/>
            <a:ext cx="964059" cy="0"/>
          </a:xfrm>
          <a:prstGeom prst="straightConnector1">
            <a:avLst/>
          </a:prstGeom>
          <a:ln w="6350">
            <a:solidFill>
              <a:schemeClr val="tx2"/>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24" name="Straight Arrow Connector 323">
            <a:extLst>
              <a:ext uri="{FF2B5EF4-FFF2-40B4-BE49-F238E27FC236}">
                <a16:creationId xmlns:a16="http://schemas.microsoft.com/office/drawing/2014/main" id="{C7F4AF17-D7B0-D1ED-6E40-7B3583D1BDF7}"/>
              </a:ext>
            </a:extLst>
          </p:cNvPr>
          <p:cNvCxnSpPr>
            <a:cxnSpLocks/>
          </p:cNvCxnSpPr>
          <p:nvPr/>
        </p:nvCxnSpPr>
        <p:spPr>
          <a:xfrm flipV="1">
            <a:off x="8866552" y="2772797"/>
            <a:ext cx="1050651" cy="999815"/>
          </a:xfrm>
          <a:prstGeom prst="straightConnector1">
            <a:avLst/>
          </a:prstGeom>
          <a:ln w="6350">
            <a:solidFill>
              <a:srgbClr val="FD349C"/>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27" name="Straight Arrow Connector 326">
            <a:extLst>
              <a:ext uri="{FF2B5EF4-FFF2-40B4-BE49-F238E27FC236}">
                <a16:creationId xmlns:a16="http://schemas.microsoft.com/office/drawing/2014/main" id="{1B965CDC-AAE2-E2F2-2C32-6F92E5BB5153}"/>
              </a:ext>
            </a:extLst>
          </p:cNvPr>
          <p:cNvCxnSpPr>
            <a:cxnSpLocks/>
          </p:cNvCxnSpPr>
          <p:nvPr/>
        </p:nvCxnSpPr>
        <p:spPr>
          <a:xfrm>
            <a:off x="8746331" y="2847975"/>
            <a:ext cx="1078707" cy="999815"/>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Straight Arrow Connector 331">
            <a:extLst>
              <a:ext uri="{FF2B5EF4-FFF2-40B4-BE49-F238E27FC236}">
                <a16:creationId xmlns:a16="http://schemas.microsoft.com/office/drawing/2014/main" id="{79B1EDA9-6135-05DE-BCA4-62934366296D}"/>
              </a:ext>
            </a:extLst>
          </p:cNvPr>
          <p:cNvCxnSpPr>
            <a:cxnSpLocks/>
          </p:cNvCxnSpPr>
          <p:nvPr/>
        </p:nvCxnSpPr>
        <p:spPr>
          <a:xfrm flipV="1">
            <a:off x="9498806" y="5225821"/>
            <a:ext cx="331805" cy="0"/>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Straight Arrow Connector 332">
            <a:extLst>
              <a:ext uri="{FF2B5EF4-FFF2-40B4-BE49-F238E27FC236}">
                <a16:creationId xmlns:a16="http://schemas.microsoft.com/office/drawing/2014/main" id="{59FE44FE-1940-BD67-B346-E5D21CD48D86}"/>
              </a:ext>
            </a:extLst>
          </p:cNvPr>
          <p:cNvCxnSpPr>
            <a:cxnSpLocks/>
          </p:cNvCxnSpPr>
          <p:nvPr/>
        </p:nvCxnSpPr>
        <p:spPr>
          <a:xfrm flipV="1">
            <a:off x="9498806" y="5570675"/>
            <a:ext cx="331805" cy="0"/>
          </a:xfrm>
          <a:prstGeom prst="straightConnector1">
            <a:avLst/>
          </a:prstGeom>
          <a:ln w="6350">
            <a:solidFill>
              <a:srgbClr val="FD349C"/>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35" name="Rectangle 334">
            <a:extLst>
              <a:ext uri="{FF2B5EF4-FFF2-40B4-BE49-F238E27FC236}">
                <a16:creationId xmlns:a16="http://schemas.microsoft.com/office/drawing/2014/main" id="{F037FE79-58B5-0383-93A4-2BE903C63DF0}"/>
              </a:ext>
            </a:extLst>
          </p:cNvPr>
          <p:cNvSpPr/>
          <p:nvPr/>
        </p:nvSpPr>
        <p:spPr>
          <a:xfrm>
            <a:off x="9936943" y="5123865"/>
            <a:ext cx="87043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Active Route</a:t>
            </a:r>
          </a:p>
        </p:txBody>
      </p:sp>
      <p:sp>
        <p:nvSpPr>
          <p:cNvPr id="336" name="Rectangle 335">
            <a:extLst>
              <a:ext uri="{FF2B5EF4-FFF2-40B4-BE49-F238E27FC236}">
                <a16:creationId xmlns:a16="http://schemas.microsoft.com/office/drawing/2014/main" id="{352CE2D9-4341-639F-0835-6A60011D8B49}"/>
              </a:ext>
            </a:extLst>
          </p:cNvPr>
          <p:cNvSpPr/>
          <p:nvPr/>
        </p:nvSpPr>
        <p:spPr>
          <a:xfrm>
            <a:off x="9936943" y="5475256"/>
            <a:ext cx="997068"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Failover Route</a:t>
            </a:r>
          </a:p>
        </p:txBody>
      </p:sp>
      <p:sp>
        <p:nvSpPr>
          <p:cNvPr id="2" name="Rectangle 1">
            <a:extLst>
              <a:ext uri="{FF2B5EF4-FFF2-40B4-BE49-F238E27FC236}">
                <a16:creationId xmlns:a16="http://schemas.microsoft.com/office/drawing/2014/main" id="{BE7A5215-000E-B707-E74D-2505E85D4E4E}"/>
              </a:ext>
            </a:extLst>
          </p:cNvPr>
          <p:cNvSpPr/>
          <p:nvPr/>
        </p:nvSpPr>
        <p:spPr>
          <a:xfrm>
            <a:off x="4082599" y="2871456"/>
            <a:ext cx="81753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ysClr val="windowText" lastClr="000000"/>
                </a:solidFill>
              </a:rPr>
              <a:t>SC2 Server</a:t>
            </a:r>
          </a:p>
        </p:txBody>
      </p:sp>
    </p:spTree>
    <p:extLst>
      <p:ext uri="{BB962C8B-B14F-4D97-AF65-F5344CB8AC3E}">
        <p14:creationId xmlns:p14="http://schemas.microsoft.com/office/powerpoint/2010/main" val="1322697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39BA373C-9932-E394-19A7-3B285B0DCD77}"/>
              </a:ext>
            </a:extLst>
          </p:cNvPr>
          <p:cNvSpPr/>
          <p:nvPr/>
        </p:nvSpPr>
        <p:spPr>
          <a:xfrm>
            <a:off x="995364" y="1330324"/>
            <a:ext cx="4417303" cy="4123917"/>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457200" tIns="91440" rIns="91440" bIns="91440" rtlCol="0" anchor="t"/>
          <a:lstStyle/>
          <a:p>
            <a:r>
              <a:rPr lang="en-US" sz="1200" b="1" dirty="0">
                <a:solidFill>
                  <a:schemeClr val="tx2"/>
                </a:solidFill>
              </a:rPr>
              <a:t>Saviynt Cloud Network</a:t>
            </a:r>
          </a:p>
        </p:txBody>
      </p:sp>
      <p:sp>
        <p:nvSpPr>
          <p:cNvPr id="9" name="Title 1">
            <a:extLst>
              <a:ext uri="{FF2B5EF4-FFF2-40B4-BE49-F238E27FC236}">
                <a16:creationId xmlns:a16="http://schemas.microsoft.com/office/drawing/2014/main" id="{BCDB772C-6FB9-B5CF-1911-8088D21DA421}"/>
              </a:ext>
            </a:extLst>
          </p:cNvPr>
          <p:cNvSpPr>
            <a:spLocks noGrp="1"/>
          </p:cNvSpPr>
          <p:nvPr>
            <p:ph type="title"/>
          </p:nvPr>
        </p:nvSpPr>
        <p:spPr>
          <a:xfrm>
            <a:off x="995364" y="431800"/>
            <a:ext cx="10204450" cy="533400"/>
          </a:xfrm>
        </p:spPr>
        <p:txBody>
          <a:bodyPr/>
          <a:lstStyle/>
          <a:p>
            <a:r>
              <a:rPr lang="en-US" dirty="0"/>
              <a:t>SC2.0 Multiple disconnected datacenters</a:t>
            </a:r>
          </a:p>
        </p:txBody>
      </p:sp>
      <p:grpSp>
        <p:nvGrpSpPr>
          <p:cNvPr id="5" name="Group 4">
            <a:extLst>
              <a:ext uri="{FF2B5EF4-FFF2-40B4-BE49-F238E27FC236}">
                <a16:creationId xmlns:a16="http://schemas.microsoft.com/office/drawing/2014/main" id="{2BBEBFD5-5932-61F5-1A49-378DFB253E82}"/>
              </a:ext>
            </a:extLst>
          </p:cNvPr>
          <p:cNvGrpSpPr/>
          <p:nvPr/>
        </p:nvGrpSpPr>
        <p:grpSpPr>
          <a:xfrm>
            <a:off x="995364" y="5515428"/>
            <a:ext cx="10201272" cy="366355"/>
            <a:chOff x="995364" y="4914900"/>
            <a:chExt cx="13225242" cy="966884"/>
          </a:xfrm>
        </p:grpSpPr>
        <p:sp>
          <p:nvSpPr>
            <p:cNvPr id="4" name="Rectangle 3">
              <a:extLst>
                <a:ext uri="{FF2B5EF4-FFF2-40B4-BE49-F238E27FC236}">
                  <a16:creationId xmlns:a16="http://schemas.microsoft.com/office/drawing/2014/main" id="{CA4FAA25-B5A2-F8DE-56E8-CFB3CFDDDB1C}"/>
                </a:ext>
              </a:extLst>
            </p:cNvPr>
            <p:cNvSpPr/>
            <p:nvPr/>
          </p:nvSpPr>
          <p:spPr>
            <a:xfrm>
              <a:off x="1041084" y="4914900"/>
              <a:ext cx="13179522" cy="966884"/>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37160" tIns="45720" rIns="91440" bIns="45720" rtlCol="0" anchor="ctr">
              <a:noAutofit/>
            </a:bodyPr>
            <a:lstStyle/>
            <a:p>
              <a:pPr marL="182880" indent="-182880" algn="l">
                <a:spcAft>
                  <a:spcPts val="300"/>
                </a:spcAft>
                <a:buClr>
                  <a:schemeClr val="tx2"/>
                </a:buClr>
                <a:buFont typeface="Arial" panose="020B0604020202020204" pitchFamily="34" charset="0"/>
                <a:buChar char="•"/>
              </a:pPr>
              <a:r>
                <a:rPr lang="en-US" sz="1200" b="1" dirty="0">
                  <a:solidFill>
                    <a:sysClr val="windowText" lastClr="000000"/>
                  </a:solidFill>
                </a:rPr>
                <a:t>One to One SC2.0 </a:t>
              </a:r>
              <a:r>
                <a:rPr lang="en-US" sz="1200" dirty="0">
                  <a:solidFill>
                    <a:sysClr val="windowText" lastClr="000000"/>
                  </a:solidFill>
                </a:rPr>
                <a:t>Server-Client </a:t>
              </a:r>
              <a:r>
                <a:rPr lang="en-US" sz="1200" b="1" dirty="0">
                  <a:solidFill>
                    <a:sysClr val="windowText" lastClr="000000"/>
                  </a:solidFill>
                </a:rPr>
                <a:t>set up will be done for Multiple Data Center Connectivity</a:t>
              </a:r>
            </a:p>
          </p:txBody>
        </p:sp>
        <p:sp>
          <p:nvSpPr>
            <p:cNvPr id="32" name="Rectangle 31">
              <a:extLst>
                <a:ext uri="{FF2B5EF4-FFF2-40B4-BE49-F238E27FC236}">
                  <a16:creationId xmlns:a16="http://schemas.microsoft.com/office/drawing/2014/main" id="{3B775E50-8545-BB89-6AC6-EDDD286C1711}"/>
                </a:ext>
              </a:extLst>
            </p:cNvPr>
            <p:cNvSpPr/>
            <p:nvPr/>
          </p:nvSpPr>
          <p:spPr>
            <a:xfrm>
              <a:off x="14174887" y="4914900"/>
              <a:ext cx="45719" cy="966884"/>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82880" tIns="45720" rIns="91440" bIns="45720" rtlCol="0" anchor="ctr">
              <a:noAutofit/>
            </a:bodyPr>
            <a:lstStyle/>
            <a:p>
              <a:pPr marL="182880" indent="-182880" algn="l">
                <a:spcAft>
                  <a:spcPts val="600"/>
                </a:spcAft>
                <a:buClr>
                  <a:schemeClr val="tx2"/>
                </a:buClr>
                <a:buFont typeface="Arial" panose="020B0604020202020204" pitchFamily="34" charset="0"/>
                <a:buChar char="•"/>
              </a:pPr>
              <a:endParaRPr lang="en-US" sz="1200" dirty="0">
                <a:solidFill>
                  <a:sysClr val="windowText" lastClr="000000"/>
                </a:solidFill>
              </a:endParaRPr>
            </a:p>
          </p:txBody>
        </p:sp>
        <p:sp>
          <p:nvSpPr>
            <p:cNvPr id="33" name="Rectangle 32">
              <a:extLst>
                <a:ext uri="{FF2B5EF4-FFF2-40B4-BE49-F238E27FC236}">
                  <a16:creationId xmlns:a16="http://schemas.microsoft.com/office/drawing/2014/main" id="{1E3748FC-9FB0-BBC8-40CD-F3CD7DCCACCA}"/>
                </a:ext>
              </a:extLst>
            </p:cNvPr>
            <p:cNvSpPr/>
            <p:nvPr/>
          </p:nvSpPr>
          <p:spPr>
            <a:xfrm>
              <a:off x="995364" y="4914900"/>
              <a:ext cx="45719" cy="966884"/>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82880" tIns="45720" rIns="91440" bIns="45720" rtlCol="0" anchor="ctr">
              <a:noAutofit/>
            </a:bodyPr>
            <a:lstStyle/>
            <a:p>
              <a:pPr marL="182880" indent="-182880" algn="l">
                <a:spcAft>
                  <a:spcPts val="600"/>
                </a:spcAft>
                <a:buClr>
                  <a:schemeClr val="tx2"/>
                </a:buClr>
                <a:buFont typeface="Arial" panose="020B0604020202020204" pitchFamily="34" charset="0"/>
                <a:buChar char="•"/>
              </a:pPr>
              <a:endParaRPr lang="en-US" sz="1200" dirty="0">
                <a:solidFill>
                  <a:sysClr val="windowText" lastClr="000000"/>
                </a:solidFill>
              </a:endParaRPr>
            </a:p>
          </p:txBody>
        </p:sp>
      </p:grpSp>
      <p:sp>
        <p:nvSpPr>
          <p:cNvPr id="165" name="Graphic 5">
            <a:extLst>
              <a:ext uri="{FF2B5EF4-FFF2-40B4-BE49-F238E27FC236}">
                <a16:creationId xmlns:a16="http://schemas.microsoft.com/office/drawing/2014/main" id="{691D06D1-0A7C-A36B-6AAA-7C89C5FB5A50}"/>
              </a:ext>
            </a:extLst>
          </p:cNvPr>
          <p:cNvSpPr>
            <a:spLocks noChangeAspect="1"/>
          </p:cNvSpPr>
          <p:nvPr/>
        </p:nvSpPr>
        <p:spPr>
          <a:xfrm>
            <a:off x="1126729" y="1438757"/>
            <a:ext cx="257275" cy="180637"/>
          </a:xfrm>
          <a:custGeom>
            <a:avLst/>
            <a:gdLst>
              <a:gd name="connsiteX0" fmla="*/ 483273 w 598679"/>
              <a:gd name="connsiteY0" fmla="*/ 162406 h 420343"/>
              <a:gd name="connsiteX1" fmla="*/ 276376 w 598679"/>
              <a:gd name="connsiteY1" fmla="*/ 1448 h 420343"/>
              <a:gd name="connsiteX2" fmla="*/ 115417 w 598679"/>
              <a:gd name="connsiteY2" fmla="*/ 162406 h 420343"/>
              <a:gd name="connsiteX3" fmla="*/ 765 w 598679"/>
              <a:gd name="connsiteY3" fmla="*/ 304945 h 420343"/>
              <a:gd name="connsiteX4" fmla="*/ 127895 w 598679"/>
              <a:gd name="connsiteY4" fmla="*/ 420343 h 420343"/>
              <a:gd name="connsiteX5" fmla="*/ 470795 w 598679"/>
              <a:gd name="connsiteY5" fmla="*/ 420343 h 420343"/>
              <a:gd name="connsiteX6" fmla="*/ 598671 w 598679"/>
              <a:gd name="connsiteY6" fmla="*/ 289537 h 420343"/>
              <a:gd name="connsiteX7" fmla="*/ 483273 w 598679"/>
              <a:gd name="connsiteY7" fmla="*/ 162406 h 4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679" h="420343">
                <a:moveTo>
                  <a:pt x="483273" y="162406"/>
                </a:moveTo>
                <a:cubicBezTo>
                  <a:pt x="470586" y="60826"/>
                  <a:pt x="377956" y="-11237"/>
                  <a:pt x="276376" y="1448"/>
                </a:cubicBezTo>
                <a:cubicBezTo>
                  <a:pt x="192217" y="11959"/>
                  <a:pt x="125927" y="78248"/>
                  <a:pt x="115417" y="162406"/>
                </a:cubicBezTo>
                <a:cubicBezTo>
                  <a:pt x="44396" y="170107"/>
                  <a:pt x="-6936" y="233924"/>
                  <a:pt x="765" y="304945"/>
                </a:cubicBezTo>
                <a:cubicBezTo>
                  <a:pt x="7823" y="370046"/>
                  <a:pt x="62417" y="419601"/>
                  <a:pt x="127895" y="420343"/>
                </a:cubicBezTo>
                <a:lnTo>
                  <a:pt x="470795" y="420343"/>
                </a:lnTo>
                <a:cubicBezTo>
                  <a:pt x="542228" y="419534"/>
                  <a:pt x="599480" y="360970"/>
                  <a:pt x="598671" y="289537"/>
                </a:cubicBezTo>
                <a:cubicBezTo>
                  <a:pt x="597929" y="224060"/>
                  <a:pt x="548372" y="169465"/>
                  <a:pt x="483273" y="162406"/>
                </a:cubicBezTo>
                <a:close/>
              </a:path>
            </a:pathLst>
          </a:custGeom>
          <a:noFill/>
          <a:ln w="6350" cap="flat">
            <a:solidFill>
              <a:srgbClr val="00338D"/>
            </a:solidFill>
            <a:prstDash val="solid"/>
            <a:miter/>
          </a:ln>
        </p:spPr>
        <p:txBody>
          <a:bodyPr rtlCol="0" anchor="ctr"/>
          <a:lstStyle/>
          <a:p>
            <a:endParaRPr lang="en-US" dirty="0"/>
          </a:p>
        </p:txBody>
      </p:sp>
      <p:sp>
        <p:nvSpPr>
          <p:cNvPr id="169" name="Rectangle 168">
            <a:extLst>
              <a:ext uri="{FF2B5EF4-FFF2-40B4-BE49-F238E27FC236}">
                <a16:creationId xmlns:a16="http://schemas.microsoft.com/office/drawing/2014/main" id="{D99CBB83-EE46-5A93-3CB3-D5DB5B8B76E9}"/>
              </a:ext>
            </a:extLst>
          </p:cNvPr>
          <p:cNvSpPr/>
          <p:nvPr/>
        </p:nvSpPr>
        <p:spPr>
          <a:xfrm>
            <a:off x="1097125" y="1886290"/>
            <a:ext cx="4213781" cy="1281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l"/>
            <a:r>
              <a:rPr lang="en-US" sz="1200" b="1" dirty="0">
                <a:solidFill>
                  <a:schemeClr val="tx1"/>
                </a:solidFill>
              </a:rPr>
              <a:t>AZ-1</a:t>
            </a:r>
          </a:p>
        </p:txBody>
      </p:sp>
      <p:sp>
        <p:nvSpPr>
          <p:cNvPr id="172" name="Flowchart: Multidocument 171">
            <a:extLst>
              <a:ext uri="{FF2B5EF4-FFF2-40B4-BE49-F238E27FC236}">
                <a16:creationId xmlns:a16="http://schemas.microsoft.com/office/drawing/2014/main" id="{7CF6761C-5D07-0EC8-F0BA-7A567F98E659}"/>
              </a:ext>
            </a:extLst>
          </p:cNvPr>
          <p:cNvSpPr/>
          <p:nvPr/>
        </p:nvSpPr>
        <p:spPr>
          <a:xfrm>
            <a:off x="1258779" y="2164520"/>
            <a:ext cx="1214039" cy="758952"/>
          </a:xfrm>
          <a:prstGeom prst="flowChartMultidocumen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dirty="0">
                <a:solidFill>
                  <a:schemeClr val="tx2"/>
                </a:solidFill>
              </a:rPr>
              <a:t>compute</a:t>
            </a:r>
            <a:br>
              <a:rPr lang="en-US" sz="1200" b="1" dirty="0">
                <a:solidFill>
                  <a:schemeClr val="tx2"/>
                </a:solidFill>
              </a:rPr>
            </a:br>
            <a:r>
              <a:rPr lang="en-US" sz="1200" dirty="0">
                <a:solidFill>
                  <a:schemeClr val="tx2"/>
                </a:solidFill>
              </a:rPr>
              <a:t>Instances</a:t>
            </a:r>
          </a:p>
        </p:txBody>
      </p:sp>
      <p:sp>
        <p:nvSpPr>
          <p:cNvPr id="174" name="Rectangle 173">
            <a:extLst>
              <a:ext uri="{FF2B5EF4-FFF2-40B4-BE49-F238E27FC236}">
                <a16:creationId xmlns:a16="http://schemas.microsoft.com/office/drawing/2014/main" id="{36B5C471-C637-6BC8-6637-9E79AFDC6EB0}"/>
              </a:ext>
            </a:extLst>
          </p:cNvPr>
          <p:cNvSpPr/>
          <p:nvPr/>
        </p:nvSpPr>
        <p:spPr>
          <a:xfrm>
            <a:off x="3875651" y="2093386"/>
            <a:ext cx="1207383" cy="751379"/>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112" name="Group 111">
            <a:extLst>
              <a:ext uri="{FF2B5EF4-FFF2-40B4-BE49-F238E27FC236}">
                <a16:creationId xmlns:a16="http://schemas.microsoft.com/office/drawing/2014/main" id="{FFAC03B0-A158-9C5F-B5B3-CAA927E5F29C}"/>
              </a:ext>
            </a:extLst>
          </p:cNvPr>
          <p:cNvGrpSpPr/>
          <p:nvPr/>
        </p:nvGrpSpPr>
        <p:grpSpPr>
          <a:xfrm>
            <a:off x="3989481" y="2263518"/>
            <a:ext cx="979723" cy="556228"/>
            <a:chOff x="3956733" y="2263518"/>
            <a:chExt cx="979723" cy="556228"/>
          </a:xfrm>
        </p:grpSpPr>
        <p:pic>
          <p:nvPicPr>
            <p:cNvPr id="175" name="Picture 174">
              <a:extLst>
                <a:ext uri="{FF2B5EF4-FFF2-40B4-BE49-F238E27FC236}">
                  <a16:creationId xmlns:a16="http://schemas.microsoft.com/office/drawing/2014/main" id="{1E82687B-289E-36A3-6ECF-88F308928300}"/>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3978735" y="2268417"/>
              <a:ext cx="233426" cy="401317"/>
            </a:xfrm>
            <a:prstGeom prst="rect">
              <a:avLst/>
            </a:prstGeom>
          </p:spPr>
        </p:pic>
        <p:pic>
          <p:nvPicPr>
            <p:cNvPr id="176" name="Picture 175">
              <a:extLst>
                <a:ext uri="{FF2B5EF4-FFF2-40B4-BE49-F238E27FC236}">
                  <a16:creationId xmlns:a16="http://schemas.microsoft.com/office/drawing/2014/main" id="{9AE60C69-6D73-404B-F8C5-0178A0B69AD8}"/>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703030" y="2268417"/>
              <a:ext cx="233426" cy="401317"/>
            </a:xfrm>
            <a:prstGeom prst="rect">
              <a:avLst/>
            </a:prstGeom>
          </p:spPr>
        </p:pic>
        <p:sp>
          <p:nvSpPr>
            <p:cNvPr id="177" name="Rectangle 176">
              <a:extLst>
                <a:ext uri="{FF2B5EF4-FFF2-40B4-BE49-F238E27FC236}">
                  <a16:creationId xmlns:a16="http://schemas.microsoft.com/office/drawing/2014/main" id="{CDDF61E5-C891-1488-99B9-E814D0E22F04}"/>
                </a:ext>
              </a:extLst>
            </p:cNvPr>
            <p:cNvSpPr/>
            <p:nvPr/>
          </p:nvSpPr>
          <p:spPr>
            <a:xfrm>
              <a:off x="3956733" y="2635080"/>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sp>
          <p:nvSpPr>
            <p:cNvPr id="178" name="Rectangle 177">
              <a:extLst>
                <a:ext uri="{FF2B5EF4-FFF2-40B4-BE49-F238E27FC236}">
                  <a16:creationId xmlns:a16="http://schemas.microsoft.com/office/drawing/2014/main" id="{A6F01FD3-6123-8E7F-3A5E-A7A846473F14}"/>
                </a:ext>
              </a:extLst>
            </p:cNvPr>
            <p:cNvSpPr/>
            <p:nvPr/>
          </p:nvSpPr>
          <p:spPr>
            <a:xfrm>
              <a:off x="4689717" y="2635080"/>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cxnSp>
          <p:nvCxnSpPr>
            <p:cNvPr id="179" name="Connector: Elbow 178">
              <a:extLst>
                <a:ext uri="{FF2B5EF4-FFF2-40B4-BE49-F238E27FC236}">
                  <a16:creationId xmlns:a16="http://schemas.microsoft.com/office/drawing/2014/main" id="{3CB90049-74A6-0F5B-DF6B-ED89B59AC2CC}"/>
                </a:ext>
              </a:extLst>
            </p:cNvPr>
            <p:cNvCxnSpPr>
              <a:stCxn id="175" idx="0"/>
              <a:endCxn id="176" idx="0"/>
            </p:cNvCxnSpPr>
            <p:nvPr/>
          </p:nvCxnSpPr>
          <p:spPr>
            <a:xfrm rot="5400000" flipH="1" flipV="1">
              <a:off x="4457596" y="1906269"/>
              <a:ext cx="9798" cy="724295"/>
            </a:xfrm>
            <a:prstGeom prst="bentConnector3">
              <a:avLst>
                <a:gd name="adj1" fmla="val 1125000"/>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80" name="Rectangle 179">
            <a:extLst>
              <a:ext uri="{FF2B5EF4-FFF2-40B4-BE49-F238E27FC236}">
                <a16:creationId xmlns:a16="http://schemas.microsoft.com/office/drawing/2014/main" id="{A2FA2112-2A2C-76F4-2253-784124E6951E}"/>
              </a:ext>
            </a:extLst>
          </p:cNvPr>
          <p:cNvSpPr/>
          <p:nvPr/>
        </p:nvSpPr>
        <p:spPr>
          <a:xfrm>
            <a:off x="3868995" y="2565490"/>
            <a:ext cx="140941" cy="839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181" name="Rectangle 180">
            <a:extLst>
              <a:ext uri="{FF2B5EF4-FFF2-40B4-BE49-F238E27FC236}">
                <a16:creationId xmlns:a16="http://schemas.microsoft.com/office/drawing/2014/main" id="{78519725-437D-29CA-6109-8575E4C4B797}"/>
              </a:ext>
            </a:extLst>
          </p:cNvPr>
          <p:cNvSpPr/>
          <p:nvPr/>
        </p:nvSpPr>
        <p:spPr>
          <a:xfrm>
            <a:off x="4082599" y="2871456"/>
            <a:ext cx="81753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ysClr val="windowText" lastClr="000000"/>
                </a:solidFill>
              </a:rPr>
              <a:t>SC2 Server</a:t>
            </a:r>
          </a:p>
        </p:txBody>
      </p:sp>
      <p:cxnSp>
        <p:nvCxnSpPr>
          <p:cNvPr id="190" name="Straight Arrow Connector 189">
            <a:extLst>
              <a:ext uri="{FF2B5EF4-FFF2-40B4-BE49-F238E27FC236}">
                <a16:creationId xmlns:a16="http://schemas.microsoft.com/office/drawing/2014/main" id="{4EE895A9-CC2D-6A2A-92F3-95711B08CD85}"/>
              </a:ext>
            </a:extLst>
          </p:cNvPr>
          <p:cNvCxnSpPr>
            <a:cxnSpLocks/>
            <a:endCxn id="174" idx="1"/>
          </p:cNvCxnSpPr>
          <p:nvPr/>
        </p:nvCxnSpPr>
        <p:spPr>
          <a:xfrm>
            <a:off x="2472818" y="2469076"/>
            <a:ext cx="1402833" cy="0"/>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14" name="Rectangle 213">
            <a:extLst>
              <a:ext uri="{FF2B5EF4-FFF2-40B4-BE49-F238E27FC236}">
                <a16:creationId xmlns:a16="http://schemas.microsoft.com/office/drawing/2014/main" id="{BE2BF193-F050-CBCD-91A2-642CF21C7AF0}"/>
              </a:ext>
            </a:extLst>
          </p:cNvPr>
          <p:cNvSpPr/>
          <p:nvPr/>
        </p:nvSpPr>
        <p:spPr>
          <a:xfrm>
            <a:off x="1097125" y="3908089"/>
            <a:ext cx="4213781" cy="12801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l"/>
            <a:r>
              <a:rPr lang="en-US" sz="1200" b="1" dirty="0">
                <a:solidFill>
                  <a:schemeClr val="tx1"/>
                </a:solidFill>
              </a:rPr>
              <a:t>AZ-2</a:t>
            </a:r>
          </a:p>
        </p:txBody>
      </p:sp>
      <p:sp>
        <p:nvSpPr>
          <p:cNvPr id="215" name="Flowchart: Multidocument 214">
            <a:extLst>
              <a:ext uri="{FF2B5EF4-FFF2-40B4-BE49-F238E27FC236}">
                <a16:creationId xmlns:a16="http://schemas.microsoft.com/office/drawing/2014/main" id="{9F0235D4-6559-8B67-2C51-4A842478678B}"/>
              </a:ext>
            </a:extLst>
          </p:cNvPr>
          <p:cNvSpPr/>
          <p:nvPr/>
        </p:nvSpPr>
        <p:spPr>
          <a:xfrm>
            <a:off x="1258779" y="4186318"/>
            <a:ext cx="1214039" cy="758952"/>
          </a:xfrm>
          <a:prstGeom prst="flowChartMultidocumen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compute</a:t>
            </a:r>
            <a:br>
              <a:rPr lang="en-US" sz="1200" dirty="0">
                <a:solidFill>
                  <a:schemeClr val="tx2"/>
                </a:solidFill>
              </a:rPr>
            </a:br>
            <a:r>
              <a:rPr lang="en-US" sz="1200" b="1" dirty="0">
                <a:solidFill>
                  <a:schemeClr val="tx2"/>
                </a:solidFill>
              </a:rPr>
              <a:t>Instances</a:t>
            </a:r>
          </a:p>
        </p:txBody>
      </p:sp>
      <p:sp>
        <p:nvSpPr>
          <p:cNvPr id="216" name="Rectangle 215">
            <a:extLst>
              <a:ext uri="{FF2B5EF4-FFF2-40B4-BE49-F238E27FC236}">
                <a16:creationId xmlns:a16="http://schemas.microsoft.com/office/drawing/2014/main" id="{B5E942EC-7556-1B60-B333-6AA13E1AC869}"/>
              </a:ext>
            </a:extLst>
          </p:cNvPr>
          <p:cNvSpPr/>
          <p:nvPr/>
        </p:nvSpPr>
        <p:spPr>
          <a:xfrm>
            <a:off x="3875651" y="4108407"/>
            <a:ext cx="1207383" cy="751379"/>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111" name="Group 110">
            <a:extLst>
              <a:ext uri="{FF2B5EF4-FFF2-40B4-BE49-F238E27FC236}">
                <a16:creationId xmlns:a16="http://schemas.microsoft.com/office/drawing/2014/main" id="{FEE6C233-3BD8-30B5-48EA-06296C9B16B5}"/>
              </a:ext>
            </a:extLst>
          </p:cNvPr>
          <p:cNvGrpSpPr/>
          <p:nvPr/>
        </p:nvGrpSpPr>
        <p:grpSpPr>
          <a:xfrm>
            <a:off x="3989481" y="4278539"/>
            <a:ext cx="979723" cy="565752"/>
            <a:chOff x="3956733" y="4278539"/>
            <a:chExt cx="979723" cy="565752"/>
          </a:xfrm>
        </p:grpSpPr>
        <p:pic>
          <p:nvPicPr>
            <p:cNvPr id="217" name="Picture 216">
              <a:extLst>
                <a:ext uri="{FF2B5EF4-FFF2-40B4-BE49-F238E27FC236}">
                  <a16:creationId xmlns:a16="http://schemas.microsoft.com/office/drawing/2014/main" id="{899B1C4E-134C-6BC7-7AC1-63216286D801}"/>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3978735" y="4283438"/>
              <a:ext cx="233426" cy="401317"/>
            </a:xfrm>
            <a:prstGeom prst="rect">
              <a:avLst/>
            </a:prstGeom>
          </p:spPr>
        </p:pic>
        <p:pic>
          <p:nvPicPr>
            <p:cNvPr id="218" name="Picture 217">
              <a:extLst>
                <a:ext uri="{FF2B5EF4-FFF2-40B4-BE49-F238E27FC236}">
                  <a16:creationId xmlns:a16="http://schemas.microsoft.com/office/drawing/2014/main" id="{EAB210A0-3A03-4E11-67E3-7AF08A2D7BCA}"/>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703030" y="4283438"/>
              <a:ext cx="233426" cy="401317"/>
            </a:xfrm>
            <a:prstGeom prst="rect">
              <a:avLst/>
            </a:prstGeom>
          </p:spPr>
        </p:pic>
        <p:sp>
          <p:nvSpPr>
            <p:cNvPr id="219" name="Rectangle 218">
              <a:extLst>
                <a:ext uri="{FF2B5EF4-FFF2-40B4-BE49-F238E27FC236}">
                  <a16:creationId xmlns:a16="http://schemas.microsoft.com/office/drawing/2014/main" id="{914E4F06-8C0D-2A39-536E-A98C0C10F5AF}"/>
                </a:ext>
              </a:extLst>
            </p:cNvPr>
            <p:cNvSpPr/>
            <p:nvPr/>
          </p:nvSpPr>
          <p:spPr>
            <a:xfrm>
              <a:off x="3956733" y="4659625"/>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sp>
          <p:nvSpPr>
            <p:cNvPr id="220" name="Rectangle 219">
              <a:extLst>
                <a:ext uri="{FF2B5EF4-FFF2-40B4-BE49-F238E27FC236}">
                  <a16:creationId xmlns:a16="http://schemas.microsoft.com/office/drawing/2014/main" id="{504ABA75-5CFC-34ED-A6AB-83A07AF761F5}"/>
                </a:ext>
              </a:extLst>
            </p:cNvPr>
            <p:cNvSpPr/>
            <p:nvPr/>
          </p:nvSpPr>
          <p:spPr>
            <a:xfrm>
              <a:off x="4689717" y="4659625"/>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cxnSp>
          <p:nvCxnSpPr>
            <p:cNvPr id="221" name="Connector: Elbow 220">
              <a:extLst>
                <a:ext uri="{FF2B5EF4-FFF2-40B4-BE49-F238E27FC236}">
                  <a16:creationId xmlns:a16="http://schemas.microsoft.com/office/drawing/2014/main" id="{CFB888DD-423C-10AF-1633-A26D7B52B290}"/>
                </a:ext>
              </a:extLst>
            </p:cNvPr>
            <p:cNvCxnSpPr>
              <a:stCxn id="217" idx="0"/>
              <a:endCxn id="218" idx="0"/>
            </p:cNvCxnSpPr>
            <p:nvPr/>
          </p:nvCxnSpPr>
          <p:spPr>
            <a:xfrm rot="5400000" flipH="1" flipV="1">
              <a:off x="4457596" y="3921290"/>
              <a:ext cx="9798" cy="724295"/>
            </a:xfrm>
            <a:prstGeom prst="bentConnector3">
              <a:avLst>
                <a:gd name="adj1" fmla="val 1125000"/>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22" name="Rectangle 221">
            <a:extLst>
              <a:ext uri="{FF2B5EF4-FFF2-40B4-BE49-F238E27FC236}">
                <a16:creationId xmlns:a16="http://schemas.microsoft.com/office/drawing/2014/main" id="{DAA57934-2889-294C-4993-64F6F1A6071E}"/>
              </a:ext>
            </a:extLst>
          </p:cNvPr>
          <p:cNvSpPr/>
          <p:nvPr/>
        </p:nvSpPr>
        <p:spPr>
          <a:xfrm>
            <a:off x="3868995" y="4580511"/>
            <a:ext cx="140941" cy="839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223" name="Rectangle 222">
            <a:extLst>
              <a:ext uri="{FF2B5EF4-FFF2-40B4-BE49-F238E27FC236}">
                <a16:creationId xmlns:a16="http://schemas.microsoft.com/office/drawing/2014/main" id="{44E6813D-3757-D6E3-45D7-07DE869E9FF2}"/>
              </a:ext>
            </a:extLst>
          </p:cNvPr>
          <p:cNvSpPr/>
          <p:nvPr/>
        </p:nvSpPr>
        <p:spPr>
          <a:xfrm>
            <a:off x="4082599" y="4895488"/>
            <a:ext cx="81753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ysClr val="windowText" lastClr="000000"/>
                </a:solidFill>
              </a:rPr>
              <a:t>SC2 Server</a:t>
            </a:r>
          </a:p>
        </p:txBody>
      </p:sp>
      <p:cxnSp>
        <p:nvCxnSpPr>
          <p:cNvPr id="225" name="Straight Arrow Connector 224">
            <a:extLst>
              <a:ext uri="{FF2B5EF4-FFF2-40B4-BE49-F238E27FC236}">
                <a16:creationId xmlns:a16="http://schemas.microsoft.com/office/drawing/2014/main" id="{E1DA5C4A-C0BE-9402-42B1-77582D0D67B6}"/>
              </a:ext>
            </a:extLst>
          </p:cNvPr>
          <p:cNvCxnSpPr>
            <a:cxnSpLocks/>
          </p:cNvCxnSpPr>
          <p:nvPr/>
        </p:nvCxnSpPr>
        <p:spPr>
          <a:xfrm flipV="1">
            <a:off x="2472818" y="4519854"/>
            <a:ext cx="1402833" cy="0"/>
          </a:xfrm>
          <a:prstGeom prst="straightConnector1">
            <a:avLst/>
          </a:prstGeom>
          <a:ln w="6350">
            <a:solidFill>
              <a:srgbClr val="FD349C"/>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39" name="Straight Arrow Connector 238">
            <a:extLst>
              <a:ext uri="{FF2B5EF4-FFF2-40B4-BE49-F238E27FC236}">
                <a16:creationId xmlns:a16="http://schemas.microsoft.com/office/drawing/2014/main" id="{03D096C7-9608-7A7D-AC8E-25BD5F47AD17}"/>
              </a:ext>
            </a:extLst>
          </p:cNvPr>
          <p:cNvCxnSpPr>
            <a:cxnSpLocks/>
          </p:cNvCxnSpPr>
          <p:nvPr/>
        </p:nvCxnSpPr>
        <p:spPr>
          <a:xfrm flipV="1">
            <a:off x="2476500" y="2668670"/>
            <a:ext cx="1399151" cy="1617580"/>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42" name="Straight Arrow Connector 241">
            <a:extLst>
              <a:ext uri="{FF2B5EF4-FFF2-40B4-BE49-F238E27FC236}">
                <a16:creationId xmlns:a16="http://schemas.microsoft.com/office/drawing/2014/main" id="{52E9524E-58CB-5AE7-5BBB-6898BC72E6D9}"/>
              </a:ext>
            </a:extLst>
          </p:cNvPr>
          <p:cNvCxnSpPr>
            <a:cxnSpLocks/>
          </p:cNvCxnSpPr>
          <p:nvPr/>
        </p:nvCxnSpPr>
        <p:spPr>
          <a:xfrm>
            <a:off x="2207866" y="2806220"/>
            <a:ext cx="1668809" cy="1470505"/>
          </a:xfrm>
          <a:prstGeom prst="straightConnector1">
            <a:avLst/>
          </a:prstGeom>
          <a:ln w="6350">
            <a:solidFill>
              <a:srgbClr val="FD349C"/>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12" name="Rectangle 311">
            <a:extLst>
              <a:ext uri="{FF2B5EF4-FFF2-40B4-BE49-F238E27FC236}">
                <a16:creationId xmlns:a16="http://schemas.microsoft.com/office/drawing/2014/main" id="{B3C066C0-33BC-CA80-3BFF-DFD17CABCD59}"/>
              </a:ext>
            </a:extLst>
          </p:cNvPr>
          <p:cNvSpPr/>
          <p:nvPr/>
        </p:nvSpPr>
        <p:spPr>
          <a:xfrm>
            <a:off x="5565391" y="1911185"/>
            <a:ext cx="1064394"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dirty="0">
                <a:solidFill>
                  <a:sysClr val="windowText" lastClr="000000"/>
                </a:solidFill>
              </a:rPr>
              <a:t>Communication</a:t>
            </a:r>
            <a:br>
              <a:rPr lang="en-US" sz="1200" dirty="0">
                <a:solidFill>
                  <a:sysClr val="windowText" lastClr="000000"/>
                </a:solidFill>
              </a:rPr>
            </a:br>
            <a:r>
              <a:rPr lang="en-US" sz="1200" dirty="0">
                <a:solidFill>
                  <a:sysClr val="windowText" lastClr="000000"/>
                </a:solidFill>
              </a:rPr>
              <a:t>on 443</a:t>
            </a:r>
          </a:p>
        </p:txBody>
      </p:sp>
      <p:sp>
        <p:nvSpPr>
          <p:cNvPr id="313" name="Rectangle 312">
            <a:extLst>
              <a:ext uri="{FF2B5EF4-FFF2-40B4-BE49-F238E27FC236}">
                <a16:creationId xmlns:a16="http://schemas.microsoft.com/office/drawing/2014/main" id="{9AB0FB8D-F96D-55AF-6B72-914BB494E217}"/>
              </a:ext>
            </a:extLst>
          </p:cNvPr>
          <p:cNvSpPr/>
          <p:nvPr/>
        </p:nvSpPr>
        <p:spPr>
          <a:xfrm>
            <a:off x="5615084" y="2653142"/>
            <a:ext cx="965008"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SC2.0 Pool IP</a:t>
            </a:r>
          </a:p>
        </p:txBody>
      </p:sp>
      <p:sp>
        <p:nvSpPr>
          <p:cNvPr id="314" name="Rectangle 313">
            <a:extLst>
              <a:ext uri="{FF2B5EF4-FFF2-40B4-BE49-F238E27FC236}">
                <a16:creationId xmlns:a16="http://schemas.microsoft.com/office/drawing/2014/main" id="{2FD216F1-1242-0B35-B70D-6A4EC8E7742E}"/>
              </a:ext>
            </a:extLst>
          </p:cNvPr>
          <p:cNvSpPr/>
          <p:nvPr/>
        </p:nvSpPr>
        <p:spPr>
          <a:xfrm>
            <a:off x="5565391" y="3937404"/>
            <a:ext cx="1064394"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dirty="0">
                <a:solidFill>
                  <a:sysClr val="windowText" lastClr="000000"/>
                </a:solidFill>
              </a:rPr>
              <a:t>Communication</a:t>
            </a:r>
            <a:br>
              <a:rPr lang="en-US" sz="1200" dirty="0">
                <a:solidFill>
                  <a:sysClr val="windowText" lastClr="000000"/>
                </a:solidFill>
              </a:rPr>
            </a:br>
            <a:r>
              <a:rPr lang="en-US" sz="1200" dirty="0">
                <a:solidFill>
                  <a:sysClr val="windowText" lastClr="000000"/>
                </a:solidFill>
              </a:rPr>
              <a:t>on 443</a:t>
            </a:r>
          </a:p>
        </p:txBody>
      </p:sp>
      <p:sp>
        <p:nvSpPr>
          <p:cNvPr id="315" name="Rectangle 314">
            <a:extLst>
              <a:ext uri="{FF2B5EF4-FFF2-40B4-BE49-F238E27FC236}">
                <a16:creationId xmlns:a16="http://schemas.microsoft.com/office/drawing/2014/main" id="{180E5649-7CAB-2BCD-BC40-D01CE10CFAF1}"/>
              </a:ext>
            </a:extLst>
          </p:cNvPr>
          <p:cNvSpPr/>
          <p:nvPr/>
        </p:nvSpPr>
        <p:spPr>
          <a:xfrm>
            <a:off x="5615084" y="4660976"/>
            <a:ext cx="965008"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SC2.0 Pool IP</a:t>
            </a:r>
          </a:p>
        </p:txBody>
      </p:sp>
      <p:sp>
        <p:nvSpPr>
          <p:cNvPr id="166" name="Rectangle 165">
            <a:extLst>
              <a:ext uri="{FF2B5EF4-FFF2-40B4-BE49-F238E27FC236}">
                <a16:creationId xmlns:a16="http://schemas.microsoft.com/office/drawing/2014/main" id="{5557E3CF-D372-229C-5308-876503783E6D}"/>
              </a:ext>
            </a:extLst>
          </p:cNvPr>
          <p:cNvSpPr/>
          <p:nvPr/>
        </p:nvSpPr>
        <p:spPr>
          <a:xfrm>
            <a:off x="6782510" y="1330324"/>
            <a:ext cx="4417303" cy="2028898"/>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lstStyle/>
          <a:p>
            <a:r>
              <a:rPr lang="en-US" sz="1200" b="1" dirty="0">
                <a:solidFill>
                  <a:schemeClr val="tx2"/>
                </a:solidFill>
              </a:rPr>
              <a:t>On-Prem/Cloud Network – 1</a:t>
            </a:r>
          </a:p>
        </p:txBody>
      </p:sp>
      <p:grpSp>
        <p:nvGrpSpPr>
          <p:cNvPr id="29" name="Group 28">
            <a:extLst>
              <a:ext uri="{FF2B5EF4-FFF2-40B4-BE49-F238E27FC236}">
                <a16:creationId xmlns:a16="http://schemas.microsoft.com/office/drawing/2014/main" id="{B828CA92-672F-BF56-24BF-CE8966446D6C}"/>
              </a:ext>
            </a:extLst>
          </p:cNvPr>
          <p:cNvGrpSpPr/>
          <p:nvPr/>
        </p:nvGrpSpPr>
        <p:grpSpPr>
          <a:xfrm>
            <a:off x="7229572" y="1670515"/>
            <a:ext cx="157963" cy="1263186"/>
            <a:chOff x="10099511" y="2123289"/>
            <a:chExt cx="157963" cy="2082785"/>
          </a:xfrm>
          <a:solidFill>
            <a:schemeClr val="accent5"/>
          </a:solidFill>
        </p:grpSpPr>
        <p:sp>
          <p:nvSpPr>
            <p:cNvPr id="30" name="Rectangle: Rounded Corners 29">
              <a:extLst>
                <a:ext uri="{FF2B5EF4-FFF2-40B4-BE49-F238E27FC236}">
                  <a16:creationId xmlns:a16="http://schemas.microsoft.com/office/drawing/2014/main" id="{62D3CF10-256A-0E37-245D-C2DFAC7EF400}"/>
                </a:ext>
              </a:extLst>
            </p:cNvPr>
            <p:cNvSpPr/>
            <p:nvPr/>
          </p:nvSpPr>
          <p:spPr>
            <a:xfrm>
              <a:off x="10099511" y="2123289"/>
              <a:ext cx="157963" cy="2082785"/>
            </a:xfrm>
            <a:prstGeom prst="roundRect">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31" name="Group 30">
              <a:extLst>
                <a:ext uri="{FF2B5EF4-FFF2-40B4-BE49-F238E27FC236}">
                  <a16:creationId xmlns:a16="http://schemas.microsoft.com/office/drawing/2014/main" id="{1652F1E7-3A44-EB99-D1C2-06048FAE47FA}"/>
                </a:ext>
              </a:extLst>
            </p:cNvPr>
            <p:cNvGrpSpPr/>
            <p:nvPr/>
          </p:nvGrpSpPr>
          <p:grpSpPr>
            <a:xfrm>
              <a:off x="10100312" y="2262982"/>
              <a:ext cx="157162" cy="1752600"/>
              <a:chOff x="7798595" y="2262982"/>
              <a:chExt cx="157162" cy="1752600"/>
            </a:xfrm>
            <a:grpFill/>
          </p:grpSpPr>
          <p:cxnSp>
            <p:nvCxnSpPr>
              <p:cNvPr id="34" name="Straight Connector 33">
                <a:extLst>
                  <a:ext uri="{FF2B5EF4-FFF2-40B4-BE49-F238E27FC236}">
                    <a16:creationId xmlns:a16="http://schemas.microsoft.com/office/drawing/2014/main" id="{CF1AD6B3-470C-5BAB-4D08-AB0008974ABB}"/>
                  </a:ext>
                </a:extLst>
              </p:cNvPr>
              <p:cNvCxnSpPr>
                <a:cxnSpLocks/>
              </p:cNvCxnSpPr>
              <p:nvPr/>
            </p:nvCxnSpPr>
            <p:spPr>
              <a:xfrm flipV="1">
                <a:off x="7798595" y="22629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7FA8DDC-301C-B4FE-90C0-ED8FD7C571AF}"/>
                  </a:ext>
                </a:extLst>
              </p:cNvPr>
              <p:cNvCxnSpPr>
                <a:cxnSpLocks/>
              </p:cNvCxnSpPr>
              <p:nvPr/>
            </p:nvCxnSpPr>
            <p:spPr>
              <a:xfrm flipV="1">
                <a:off x="7798595" y="237093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CC825CBC-C937-29CB-9387-A0A2D3A4371F}"/>
                  </a:ext>
                </a:extLst>
              </p:cNvPr>
              <p:cNvCxnSpPr>
                <a:cxnSpLocks/>
              </p:cNvCxnSpPr>
              <p:nvPr/>
            </p:nvCxnSpPr>
            <p:spPr>
              <a:xfrm flipV="1">
                <a:off x="7798595" y="249872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BDEF83C-5BE5-8408-A723-A5C94CFE3822}"/>
                  </a:ext>
                </a:extLst>
              </p:cNvPr>
              <p:cNvCxnSpPr>
                <a:cxnSpLocks/>
              </p:cNvCxnSpPr>
              <p:nvPr/>
            </p:nvCxnSpPr>
            <p:spPr>
              <a:xfrm flipV="1">
                <a:off x="7798595" y="2607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3C6B92-48B9-7261-A91D-9FAD3E062C1D}"/>
                  </a:ext>
                </a:extLst>
              </p:cNvPr>
              <p:cNvCxnSpPr>
                <a:cxnSpLocks/>
              </p:cNvCxnSpPr>
              <p:nvPr/>
            </p:nvCxnSpPr>
            <p:spPr>
              <a:xfrm flipV="1">
                <a:off x="7798595" y="271939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2FC729F-DB53-9631-261A-2A0EB732A9BA}"/>
                  </a:ext>
                </a:extLst>
              </p:cNvPr>
              <p:cNvCxnSpPr>
                <a:cxnSpLocks/>
              </p:cNvCxnSpPr>
              <p:nvPr/>
            </p:nvCxnSpPr>
            <p:spPr>
              <a:xfrm flipV="1">
                <a:off x="7798595" y="283369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C8E8F34-6B15-57FC-3E61-789B8C466B0A}"/>
                  </a:ext>
                </a:extLst>
              </p:cNvPr>
              <p:cNvCxnSpPr>
                <a:cxnSpLocks/>
              </p:cNvCxnSpPr>
              <p:nvPr/>
            </p:nvCxnSpPr>
            <p:spPr>
              <a:xfrm flipV="1">
                <a:off x="7798595" y="297418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1736C9E-0B98-6A7C-753F-77B95A02443F}"/>
                  </a:ext>
                </a:extLst>
              </p:cNvPr>
              <p:cNvCxnSpPr>
                <a:cxnSpLocks/>
              </p:cNvCxnSpPr>
              <p:nvPr/>
            </p:nvCxnSpPr>
            <p:spPr>
              <a:xfrm flipV="1">
                <a:off x="7798595" y="3078959"/>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FDA9D63-4A28-33CB-A733-D07E4AC89D28}"/>
                  </a:ext>
                </a:extLst>
              </p:cNvPr>
              <p:cNvCxnSpPr>
                <a:cxnSpLocks/>
              </p:cNvCxnSpPr>
              <p:nvPr/>
            </p:nvCxnSpPr>
            <p:spPr>
              <a:xfrm flipV="1">
                <a:off x="7798595" y="321707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A366893-D3EB-4FBA-EFD0-353DE9CC6294}"/>
                  </a:ext>
                </a:extLst>
              </p:cNvPr>
              <p:cNvCxnSpPr>
                <a:cxnSpLocks/>
              </p:cNvCxnSpPr>
              <p:nvPr/>
            </p:nvCxnSpPr>
            <p:spPr>
              <a:xfrm flipV="1">
                <a:off x="7798595" y="3319464"/>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4D50E08-F730-9C6B-C9F5-D616865657E1}"/>
                  </a:ext>
                </a:extLst>
              </p:cNvPr>
              <p:cNvCxnSpPr>
                <a:cxnSpLocks/>
              </p:cNvCxnSpPr>
              <p:nvPr/>
            </p:nvCxnSpPr>
            <p:spPr>
              <a:xfrm flipV="1">
                <a:off x="7798595" y="342423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88D7B1B-55E4-F8B1-B995-DEB5879F5312}"/>
                  </a:ext>
                </a:extLst>
              </p:cNvPr>
              <p:cNvCxnSpPr>
                <a:cxnSpLocks/>
              </p:cNvCxnSpPr>
              <p:nvPr/>
            </p:nvCxnSpPr>
            <p:spPr>
              <a:xfrm flipV="1">
                <a:off x="7798595" y="3546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FA1B616-63A0-B291-7996-BFC5B98BB785}"/>
                  </a:ext>
                </a:extLst>
              </p:cNvPr>
              <p:cNvCxnSpPr>
                <a:cxnSpLocks/>
              </p:cNvCxnSpPr>
              <p:nvPr/>
            </p:nvCxnSpPr>
            <p:spPr>
              <a:xfrm flipV="1">
                <a:off x="7798595" y="366395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116C4F0-7B52-3F88-EA01-83EECC9E30D7}"/>
                  </a:ext>
                </a:extLst>
              </p:cNvPr>
              <p:cNvCxnSpPr>
                <a:cxnSpLocks/>
              </p:cNvCxnSpPr>
              <p:nvPr/>
            </p:nvCxnSpPr>
            <p:spPr>
              <a:xfrm flipV="1">
                <a:off x="7798595" y="377190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65F2887-7EE5-8B2D-E29C-82AF0D352043}"/>
                  </a:ext>
                </a:extLst>
              </p:cNvPr>
              <p:cNvCxnSpPr>
                <a:cxnSpLocks/>
              </p:cNvCxnSpPr>
              <p:nvPr/>
            </p:nvCxnSpPr>
            <p:spPr>
              <a:xfrm flipV="1">
                <a:off x="7798595" y="3901281"/>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2614EA0-3437-761E-2FD7-D674AD7E57D3}"/>
                  </a:ext>
                </a:extLst>
              </p:cNvPr>
              <p:cNvCxnSpPr>
                <a:cxnSpLocks/>
              </p:cNvCxnSpPr>
              <p:nvPr/>
            </p:nvCxnSpPr>
            <p:spPr>
              <a:xfrm flipV="1">
                <a:off x="7798595" y="40155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51" name="Rectangle 50">
            <a:extLst>
              <a:ext uri="{FF2B5EF4-FFF2-40B4-BE49-F238E27FC236}">
                <a16:creationId xmlns:a16="http://schemas.microsoft.com/office/drawing/2014/main" id="{C39045C7-A24D-BBDA-C74B-357E7F336363}"/>
              </a:ext>
            </a:extLst>
          </p:cNvPr>
          <p:cNvSpPr/>
          <p:nvPr/>
        </p:nvSpPr>
        <p:spPr>
          <a:xfrm>
            <a:off x="6980341" y="2945287"/>
            <a:ext cx="61715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Firewall/</a:t>
            </a:r>
            <a:br>
              <a:rPr lang="en-US" sz="1200" b="1" dirty="0">
                <a:solidFill>
                  <a:sysClr val="windowText" lastClr="000000"/>
                </a:solidFill>
              </a:rPr>
            </a:br>
            <a:r>
              <a:rPr lang="en-US" sz="1200" b="1" dirty="0">
                <a:solidFill>
                  <a:sysClr val="windowText" lastClr="000000"/>
                </a:solidFill>
              </a:rPr>
              <a:t>Proxy</a:t>
            </a:r>
          </a:p>
        </p:txBody>
      </p:sp>
      <p:sp>
        <p:nvSpPr>
          <p:cNvPr id="68" name="Rectangle 67">
            <a:extLst>
              <a:ext uri="{FF2B5EF4-FFF2-40B4-BE49-F238E27FC236}">
                <a16:creationId xmlns:a16="http://schemas.microsoft.com/office/drawing/2014/main" id="{39A74943-CFA6-6398-0F1F-2BD408C48A6E}"/>
              </a:ext>
            </a:extLst>
          </p:cNvPr>
          <p:cNvSpPr/>
          <p:nvPr/>
        </p:nvSpPr>
        <p:spPr>
          <a:xfrm>
            <a:off x="6782510" y="3425343"/>
            <a:ext cx="4417303" cy="2028898"/>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lstStyle/>
          <a:p>
            <a:r>
              <a:rPr lang="en-US" sz="1200" b="1" dirty="0">
                <a:solidFill>
                  <a:schemeClr val="tx2"/>
                </a:solidFill>
              </a:rPr>
              <a:t>On-Prem/Cloud Network – 2</a:t>
            </a:r>
          </a:p>
        </p:txBody>
      </p:sp>
      <p:grpSp>
        <p:nvGrpSpPr>
          <p:cNvPr id="78" name="Group 77">
            <a:extLst>
              <a:ext uri="{FF2B5EF4-FFF2-40B4-BE49-F238E27FC236}">
                <a16:creationId xmlns:a16="http://schemas.microsoft.com/office/drawing/2014/main" id="{8A2E329D-6DE2-0406-D802-83ADE094A1EB}"/>
              </a:ext>
            </a:extLst>
          </p:cNvPr>
          <p:cNvGrpSpPr/>
          <p:nvPr/>
        </p:nvGrpSpPr>
        <p:grpSpPr>
          <a:xfrm>
            <a:off x="7229572" y="3765534"/>
            <a:ext cx="157963" cy="1263186"/>
            <a:chOff x="10099511" y="2123289"/>
            <a:chExt cx="157963" cy="2082785"/>
          </a:xfrm>
          <a:solidFill>
            <a:schemeClr val="accent5"/>
          </a:solidFill>
        </p:grpSpPr>
        <p:sp>
          <p:nvSpPr>
            <p:cNvPr id="85" name="Rectangle: Rounded Corners 84">
              <a:extLst>
                <a:ext uri="{FF2B5EF4-FFF2-40B4-BE49-F238E27FC236}">
                  <a16:creationId xmlns:a16="http://schemas.microsoft.com/office/drawing/2014/main" id="{72C98502-66EC-C833-D43F-47F592B4909B}"/>
                </a:ext>
              </a:extLst>
            </p:cNvPr>
            <p:cNvSpPr/>
            <p:nvPr/>
          </p:nvSpPr>
          <p:spPr>
            <a:xfrm>
              <a:off x="10099511" y="2123289"/>
              <a:ext cx="157963" cy="2082785"/>
            </a:xfrm>
            <a:prstGeom prst="roundRect">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86" name="Group 85">
              <a:extLst>
                <a:ext uri="{FF2B5EF4-FFF2-40B4-BE49-F238E27FC236}">
                  <a16:creationId xmlns:a16="http://schemas.microsoft.com/office/drawing/2014/main" id="{17FE0A65-EFFE-2FB4-E174-D7C537D0319F}"/>
                </a:ext>
              </a:extLst>
            </p:cNvPr>
            <p:cNvGrpSpPr/>
            <p:nvPr/>
          </p:nvGrpSpPr>
          <p:grpSpPr>
            <a:xfrm>
              <a:off x="10100312" y="2262982"/>
              <a:ext cx="157162" cy="1752600"/>
              <a:chOff x="7798595" y="2262982"/>
              <a:chExt cx="157162" cy="1752600"/>
            </a:xfrm>
            <a:grpFill/>
          </p:grpSpPr>
          <p:cxnSp>
            <p:nvCxnSpPr>
              <p:cNvPr id="87" name="Straight Connector 86">
                <a:extLst>
                  <a:ext uri="{FF2B5EF4-FFF2-40B4-BE49-F238E27FC236}">
                    <a16:creationId xmlns:a16="http://schemas.microsoft.com/office/drawing/2014/main" id="{16F11048-A7FE-334E-A3F0-EED4135A9A3C}"/>
                  </a:ext>
                </a:extLst>
              </p:cNvPr>
              <p:cNvCxnSpPr>
                <a:cxnSpLocks/>
              </p:cNvCxnSpPr>
              <p:nvPr/>
            </p:nvCxnSpPr>
            <p:spPr>
              <a:xfrm flipV="1">
                <a:off x="7798595" y="22629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3E8D3ACD-6BAB-2C4C-2FCA-7B8102CA23FB}"/>
                  </a:ext>
                </a:extLst>
              </p:cNvPr>
              <p:cNvCxnSpPr>
                <a:cxnSpLocks/>
              </p:cNvCxnSpPr>
              <p:nvPr/>
            </p:nvCxnSpPr>
            <p:spPr>
              <a:xfrm flipV="1">
                <a:off x="7798595" y="237093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9DAF2A3F-703D-E9E7-BFE4-3FA0BB5D3ABD}"/>
                  </a:ext>
                </a:extLst>
              </p:cNvPr>
              <p:cNvCxnSpPr>
                <a:cxnSpLocks/>
              </p:cNvCxnSpPr>
              <p:nvPr/>
            </p:nvCxnSpPr>
            <p:spPr>
              <a:xfrm flipV="1">
                <a:off x="7798595" y="249872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C3694DC-2C57-9216-1A3C-7EA027CEA9CF}"/>
                  </a:ext>
                </a:extLst>
              </p:cNvPr>
              <p:cNvCxnSpPr>
                <a:cxnSpLocks/>
              </p:cNvCxnSpPr>
              <p:nvPr/>
            </p:nvCxnSpPr>
            <p:spPr>
              <a:xfrm flipV="1">
                <a:off x="7798595" y="2607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44D28ED2-5A22-C4D0-1E6E-C8A2F17A84B3}"/>
                  </a:ext>
                </a:extLst>
              </p:cNvPr>
              <p:cNvCxnSpPr>
                <a:cxnSpLocks/>
              </p:cNvCxnSpPr>
              <p:nvPr/>
            </p:nvCxnSpPr>
            <p:spPr>
              <a:xfrm flipV="1">
                <a:off x="7798595" y="271939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7068ACA-5EE5-5C11-9212-A55F0F3E1F8D}"/>
                  </a:ext>
                </a:extLst>
              </p:cNvPr>
              <p:cNvCxnSpPr>
                <a:cxnSpLocks/>
              </p:cNvCxnSpPr>
              <p:nvPr/>
            </p:nvCxnSpPr>
            <p:spPr>
              <a:xfrm flipV="1">
                <a:off x="7798595" y="283369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168C491D-F703-C226-C75D-A57E24838F85}"/>
                  </a:ext>
                </a:extLst>
              </p:cNvPr>
              <p:cNvCxnSpPr>
                <a:cxnSpLocks/>
              </p:cNvCxnSpPr>
              <p:nvPr/>
            </p:nvCxnSpPr>
            <p:spPr>
              <a:xfrm flipV="1">
                <a:off x="7798595" y="297418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607D5ED-3446-9638-24BF-174A11B5643C}"/>
                  </a:ext>
                </a:extLst>
              </p:cNvPr>
              <p:cNvCxnSpPr>
                <a:cxnSpLocks/>
              </p:cNvCxnSpPr>
              <p:nvPr/>
            </p:nvCxnSpPr>
            <p:spPr>
              <a:xfrm flipV="1">
                <a:off x="7798595" y="3078959"/>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BB65D458-7EF6-6CD5-AFAF-C8D8BFA72976}"/>
                  </a:ext>
                </a:extLst>
              </p:cNvPr>
              <p:cNvCxnSpPr>
                <a:cxnSpLocks/>
              </p:cNvCxnSpPr>
              <p:nvPr/>
            </p:nvCxnSpPr>
            <p:spPr>
              <a:xfrm flipV="1">
                <a:off x="7798595" y="321707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2BDE4F82-1A60-08AA-1B7F-72D4719CF73E}"/>
                  </a:ext>
                </a:extLst>
              </p:cNvPr>
              <p:cNvCxnSpPr>
                <a:cxnSpLocks/>
              </p:cNvCxnSpPr>
              <p:nvPr/>
            </p:nvCxnSpPr>
            <p:spPr>
              <a:xfrm flipV="1">
                <a:off x="7798595" y="3319464"/>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62EF66F-EEEB-159A-BB5B-E6E8443D0BDE}"/>
                  </a:ext>
                </a:extLst>
              </p:cNvPr>
              <p:cNvCxnSpPr>
                <a:cxnSpLocks/>
              </p:cNvCxnSpPr>
              <p:nvPr/>
            </p:nvCxnSpPr>
            <p:spPr>
              <a:xfrm flipV="1">
                <a:off x="7798595" y="342423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C8171BDF-C672-0C4C-CE40-3B16C6FF6100}"/>
                  </a:ext>
                </a:extLst>
              </p:cNvPr>
              <p:cNvCxnSpPr>
                <a:cxnSpLocks/>
              </p:cNvCxnSpPr>
              <p:nvPr/>
            </p:nvCxnSpPr>
            <p:spPr>
              <a:xfrm flipV="1">
                <a:off x="7798595" y="3546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57D30E49-4A5C-1802-D12D-A72092DE1E30}"/>
                  </a:ext>
                </a:extLst>
              </p:cNvPr>
              <p:cNvCxnSpPr>
                <a:cxnSpLocks/>
              </p:cNvCxnSpPr>
              <p:nvPr/>
            </p:nvCxnSpPr>
            <p:spPr>
              <a:xfrm flipV="1">
                <a:off x="7798595" y="366395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16DC9E5B-B080-72A0-83ED-E5509DB24867}"/>
                  </a:ext>
                </a:extLst>
              </p:cNvPr>
              <p:cNvCxnSpPr>
                <a:cxnSpLocks/>
              </p:cNvCxnSpPr>
              <p:nvPr/>
            </p:nvCxnSpPr>
            <p:spPr>
              <a:xfrm flipV="1">
                <a:off x="7798595" y="377190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EEA62DC4-A918-3E8A-8C86-6DC242D26D88}"/>
                  </a:ext>
                </a:extLst>
              </p:cNvPr>
              <p:cNvCxnSpPr>
                <a:cxnSpLocks/>
              </p:cNvCxnSpPr>
              <p:nvPr/>
            </p:nvCxnSpPr>
            <p:spPr>
              <a:xfrm flipV="1">
                <a:off x="7798595" y="3901281"/>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60CF9AF4-2E5A-4429-442A-BC96E7F71E47}"/>
                  </a:ext>
                </a:extLst>
              </p:cNvPr>
              <p:cNvCxnSpPr>
                <a:cxnSpLocks/>
              </p:cNvCxnSpPr>
              <p:nvPr/>
            </p:nvCxnSpPr>
            <p:spPr>
              <a:xfrm flipV="1">
                <a:off x="7798595" y="40155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79" name="Rectangle 78">
            <a:extLst>
              <a:ext uri="{FF2B5EF4-FFF2-40B4-BE49-F238E27FC236}">
                <a16:creationId xmlns:a16="http://schemas.microsoft.com/office/drawing/2014/main" id="{552CD474-82BF-462D-AD7F-B43FD9CBAF10}"/>
              </a:ext>
            </a:extLst>
          </p:cNvPr>
          <p:cNvSpPr/>
          <p:nvPr/>
        </p:nvSpPr>
        <p:spPr>
          <a:xfrm>
            <a:off x="6980341" y="5040306"/>
            <a:ext cx="61715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Firewall/</a:t>
            </a:r>
            <a:br>
              <a:rPr lang="en-US" sz="1200" b="1" dirty="0">
                <a:solidFill>
                  <a:sysClr val="windowText" lastClr="000000"/>
                </a:solidFill>
              </a:rPr>
            </a:br>
            <a:r>
              <a:rPr lang="en-US" sz="1200" b="1" dirty="0">
                <a:solidFill>
                  <a:sysClr val="windowText" lastClr="000000"/>
                </a:solidFill>
              </a:rPr>
              <a:t>Proxy</a:t>
            </a:r>
          </a:p>
        </p:txBody>
      </p:sp>
      <p:grpSp>
        <p:nvGrpSpPr>
          <p:cNvPr id="105" name="Group 104">
            <a:extLst>
              <a:ext uri="{FF2B5EF4-FFF2-40B4-BE49-F238E27FC236}">
                <a16:creationId xmlns:a16="http://schemas.microsoft.com/office/drawing/2014/main" id="{587E7685-1B8A-2C5A-B0DD-F48400CDA62D}"/>
              </a:ext>
            </a:extLst>
          </p:cNvPr>
          <p:cNvGrpSpPr/>
          <p:nvPr/>
        </p:nvGrpSpPr>
        <p:grpSpPr>
          <a:xfrm>
            <a:off x="5083034" y="2323833"/>
            <a:ext cx="2576135" cy="290485"/>
            <a:chOff x="5083034" y="2291664"/>
            <a:chExt cx="2576135" cy="290485"/>
          </a:xfrm>
        </p:grpSpPr>
        <p:cxnSp>
          <p:nvCxnSpPr>
            <p:cNvPr id="106" name="Straight Arrow Connector 105">
              <a:extLst>
                <a:ext uri="{FF2B5EF4-FFF2-40B4-BE49-F238E27FC236}">
                  <a16:creationId xmlns:a16="http://schemas.microsoft.com/office/drawing/2014/main" id="{B95ADC48-6FEF-C620-5CCC-559E5D7B915E}"/>
                </a:ext>
              </a:extLst>
            </p:cNvPr>
            <p:cNvCxnSpPr>
              <a:cxnSpLocks/>
            </p:cNvCxnSpPr>
            <p:nvPr/>
          </p:nvCxnSpPr>
          <p:spPr>
            <a:xfrm flipH="1">
              <a:off x="5083034" y="2291664"/>
              <a:ext cx="2576135" cy="0"/>
            </a:xfrm>
            <a:prstGeom prst="straightConnector1">
              <a:avLst/>
            </a:prstGeom>
            <a:ln w="6350">
              <a:solidFill>
                <a:srgbClr val="FD349C"/>
              </a:solidFill>
              <a:tailEnd type="triangle"/>
            </a:ln>
          </p:spPr>
          <p:style>
            <a:lnRef idx="1">
              <a:schemeClr val="accent1"/>
            </a:lnRef>
            <a:fillRef idx="0">
              <a:schemeClr val="accent1"/>
            </a:fillRef>
            <a:effectRef idx="0">
              <a:schemeClr val="accent1"/>
            </a:effectRef>
            <a:fontRef idx="minor">
              <a:schemeClr val="tx1"/>
            </a:fontRef>
          </p:style>
        </p:cxnSp>
        <p:sp>
          <p:nvSpPr>
            <p:cNvPr id="107" name="Arrow: Left-Right 106">
              <a:extLst>
                <a:ext uri="{FF2B5EF4-FFF2-40B4-BE49-F238E27FC236}">
                  <a16:creationId xmlns:a16="http://schemas.microsoft.com/office/drawing/2014/main" id="{A1F8D9EB-1A27-1D1F-4589-C9151840BDFA}"/>
                </a:ext>
              </a:extLst>
            </p:cNvPr>
            <p:cNvSpPr/>
            <p:nvPr/>
          </p:nvSpPr>
          <p:spPr>
            <a:xfrm>
              <a:off x="5083034" y="2467399"/>
              <a:ext cx="2576135" cy="114750"/>
            </a:xfrm>
            <a:prstGeom prst="lef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grpSp>
        <p:nvGrpSpPr>
          <p:cNvPr id="108" name="Group 107">
            <a:extLst>
              <a:ext uri="{FF2B5EF4-FFF2-40B4-BE49-F238E27FC236}">
                <a16:creationId xmlns:a16="http://schemas.microsoft.com/office/drawing/2014/main" id="{5CDE00F5-589C-8025-FB5C-5A90AA4B3177}"/>
              </a:ext>
            </a:extLst>
          </p:cNvPr>
          <p:cNvGrpSpPr/>
          <p:nvPr/>
        </p:nvGrpSpPr>
        <p:grpSpPr>
          <a:xfrm>
            <a:off x="5083034" y="4338854"/>
            <a:ext cx="2576135" cy="290485"/>
            <a:chOff x="5083034" y="2291664"/>
            <a:chExt cx="2576135" cy="290485"/>
          </a:xfrm>
        </p:grpSpPr>
        <p:cxnSp>
          <p:nvCxnSpPr>
            <p:cNvPr id="109" name="Straight Arrow Connector 108">
              <a:extLst>
                <a:ext uri="{FF2B5EF4-FFF2-40B4-BE49-F238E27FC236}">
                  <a16:creationId xmlns:a16="http://schemas.microsoft.com/office/drawing/2014/main" id="{44D9DF8D-CFED-FEFF-5C97-B2FEDD86D775}"/>
                </a:ext>
              </a:extLst>
            </p:cNvPr>
            <p:cNvCxnSpPr>
              <a:cxnSpLocks/>
            </p:cNvCxnSpPr>
            <p:nvPr/>
          </p:nvCxnSpPr>
          <p:spPr>
            <a:xfrm flipH="1">
              <a:off x="5083034" y="2291664"/>
              <a:ext cx="2576135" cy="0"/>
            </a:xfrm>
            <a:prstGeom prst="straightConnector1">
              <a:avLst/>
            </a:prstGeom>
            <a:ln w="6350">
              <a:solidFill>
                <a:srgbClr val="FD349C"/>
              </a:solidFill>
              <a:tailEnd type="triangle"/>
            </a:ln>
          </p:spPr>
          <p:style>
            <a:lnRef idx="1">
              <a:schemeClr val="accent1"/>
            </a:lnRef>
            <a:fillRef idx="0">
              <a:schemeClr val="accent1"/>
            </a:fillRef>
            <a:effectRef idx="0">
              <a:schemeClr val="accent1"/>
            </a:effectRef>
            <a:fontRef idx="minor">
              <a:schemeClr val="tx1"/>
            </a:fontRef>
          </p:style>
        </p:cxnSp>
        <p:sp>
          <p:nvSpPr>
            <p:cNvPr id="110" name="Arrow: Left-Right 109">
              <a:extLst>
                <a:ext uri="{FF2B5EF4-FFF2-40B4-BE49-F238E27FC236}">
                  <a16:creationId xmlns:a16="http://schemas.microsoft.com/office/drawing/2014/main" id="{E508313C-9817-5DE7-38C3-0708BA60638A}"/>
                </a:ext>
              </a:extLst>
            </p:cNvPr>
            <p:cNvSpPr/>
            <p:nvPr/>
          </p:nvSpPr>
          <p:spPr>
            <a:xfrm>
              <a:off x="5083034" y="2467399"/>
              <a:ext cx="2576135" cy="114750"/>
            </a:xfrm>
            <a:prstGeom prst="lef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grpSp>
        <p:nvGrpSpPr>
          <p:cNvPr id="131" name="Group 130">
            <a:extLst>
              <a:ext uri="{FF2B5EF4-FFF2-40B4-BE49-F238E27FC236}">
                <a16:creationId xmlns:a16="http://schemas.microsoft.com/office/drawing/2014/main" id="{5A6996EF-2A3C-F1DD-DA46-B8E06F695FA9}"/>
              </a:ext>
            </a:extLst>
          </p:cNvPr>
          <p:cNvGrpSpPr/>
          <p:nvPr/>
        </p:nvGrpSpPr>
        <p:grpSpPr>
          <a:xfrm>
            <a:off x="7652513" y="1670515"/>
            <a:ext cx="3313623" cy="1508704"/>
            <a:chOff x="7652513" y="1747108"/>
            <a:chExt cx="3313623" cy="1508704"/>
          </a:xfrm>
        </p:grpSpPr>
        <p:grpSp>
          <p:nvGrpSpPr>
            <p:cNvPr id="12" name="Group 11">
              <a:extLst>
                <a:ext uri="{FF2B5EF4-FFF2-40B4-BE49-F238E27FC236}">
                  <a16:creationId xmlns:a16="http://schemas.microsoft.com/office/drawing/2014/main" id="{6AE8B4C7-D648-E0F5-C469-79E9CD0B4559}"/>
                </a:ext>
              </a:extLst>
            </p:cNvPr>
            <p:cNvGrpSpPr/>
            <p:nvPr/>
          </p:nvGrpSpPr>
          <p:grpSpPr>
            <a:xfrm>
              <a:off x="9905333" y="1747108"/>
              <a:ext cx="1060803" cy="664555"/>
              <a:chOff x="9830611" y="2158588"/>
              <a:chExt cx="1105507" cy="785485"/>
            </a:xfrm>
          </p:grpSpPr>
          <p:sp>
            <p:nvSpPr>
              <p:cNvPr id="13" name="Rectangle 12">
                <a:extLst>
                  <a:ext uri="{FF2B5EF4-FFF2-40B4-BE49-F238E27FC236}">
                    <a16:creationId xmlns:a16="http://schemas.microsoft.com/office/drawing/2014/main" id="{588BE9B3-C28F-C569-082C-A5C73F2422E9}"/>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14" name="Rectangle 13">
                <a:extLst>
                  <a:ext uri="{FF2B5EF4-FFF2-40B4-BE49-F238E27FC236}">
                    <a16:creationId xmlns:a16="http://schemas.microsoft.com/office/drawing/2014/main" id="{397AB89F-8C5B-257F-72B0-F89462AE4474}"/>
                  </a:ext>
                </a:extLst>
              </p:cNvPr>
              <p:cNvSpPr/>
              <p:nvPr/>
            </p:nvSpPr>
            <p:spPr>
              <a:xfrm>
                <a:off x="9938281" y="232309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AD/LDAP</a:t>
                </a:r>
                <a:br>
                  <a:rPr lang="en-US" sz="1200" dirty="0">
                    <a:solidFill>
                      <a:schemeClr val="tx2"/>
                    </a:solidFill>
                  </a:rPr>
                </a:br>
                <a:r>
                  <a:rPr lang="en-US" sz="1200" dirty="0">
                    <a:solidFill>
                      <a:schemeClr val="tx2"/>
                    </a:solidFill>
                  </a:rPr>
                  <a:t>Servers</a:t>
                </a:r>
              </a:p>
            </p:txBody>
          </p:sp>
        </p:grpSp>
        <p:sp>
          <p:nvSpPr>
            <p:cNvPr id="18" name="Rectangle 17">
              <a:extLst>
                <a:ext uri="{FF2B5EF4-FFF2-40B4-BE49-F238E27FC236}">
                  <a16:creationId xmlns:a16="http://schemas.microsoft.com/office/drawing/2014/main" id="{4DF6B736-E3CA-7A35-4592-2AEECC3840C6}"/>
                </a:ext>
              </a:extLst>
            </p:cNvPr>
            <p:cNvSpPr/>
            <p:nvPr/>
          </p:nvSpPr>
          <p:spPr>
            <a:xfrm>
              <a:off x="7659169" y="2063200"/>
              <a:ext cx="1060805" cy="751379"/>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124" name="Group 123">
              <a:extLst>
                <a:ext uri="{FF2B5EF4-FFF2-40B4-BE49-F238E27FC236}">
                  <a16:creationId xmlns:a16="http://schemas.microsoft.com/office/drawing/2014/main" id="{432F3D38-6B9F-00F0-8BFC-E25B6B6EB6DC}"/>
                </a:ext>
              </a:extLst>
            </p:cNvPr>
            <p:cNvGrpSpPr/>
            <p:nvPr/>
          </p:nvGrpSpPr>
          <p:grpSpPr>
            <a:xfrm>
              <a:off x="7762089" y="2241736"/>
              <a:ext cx="854964" cy="557678"/>
              <a:chOff x="7740251" y="2241736"/>
              <a:chExt cx="854964" cy="557678"/>
            </a:xfrm>
          </p:grpSpPr>
          <p:pic>
            <p:nvPicPr>
              <p:cNvPr id="19" name="Picture 18">
                <a:extLst>
                  <a:ext uri="{FF2B5EF4-FFF2-40B4-BE49-F238E27FC236}">
                    <a16:creationId xmlns:a16="http://schemas.microsoft.com/office/drawing/2014/main" id="{54FE96D8-DD48-32EA-B36D-B0FC1414179B}"/>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7762253" y="2248085"/>
                <a:ext cx="233426" cy="401317"/>
              </a:xfrm>
              <a:prstGeom prst="rect">
                <a:avLst/>
              </a:prstGeom>
            </p:spPr>
          </p:pic>
          <p:pic>
            <p:nvPicPr>
              <p:cNvPr id="20" name="Picture 19">
                <a:extLst>
                  <a:ext uri="{FF2B5EF4-FFF2-40B4-BE49-F238E27FC236}">
                    <a16:creationId xmlns:a16="http://schemas.microsoft.com/office/drawing/2014/main" id="{A4A11AEC-5204-66F5-6BF9-A3474706D14D}"/>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8344032" y="2248085"/>
                <a:ext cx="233426" cy="401317"/>
              </a:xfrm>
              <a:prstGeom prst="rect">
                <a:avLst/>
              </a:prstGeom>
            </p:spPr>
          </p:pic>
          <p:sp>
            <p:nvSpPr>
              <p:cNvPr id="21" name="Rectangle 20">
                <a:extLst>
                  <a:ext uri="{FF2B5EF4-FFF2-40B4-BE49-F238E27FC236}">
                    <a16:creationId xmlns:a16="http://schemas.microsoft.com/office/drawing/2014/main" id="{72BCB1F1-C95D-47CC-4F7F-B2A4CB7ABA4E}"/>
                  </a:ext>
                </a:extLst>
              </p:cNvPr>
              <p:cNvSpPr/>
              <p:nvPr/>
            </p:nvSpPr>
            <p:spPr>
              <a:xfrm>
                <a:off x="7740251" y="2614748"/>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sp>
            <p:nvSpPr>
              <p:cNvPr id="22" name="Rectangle 21">
                <a:extLst>
                  <a:ext uri="{FF2B5EF4-FFF2-40B4-BE49-F238E27FC236}">
                    <a16:creationId xmlns:a16="http://schemas.microsoft.com/office/drawing/2014/main" id="{C4160475-4134-1BDC-0108-5544DC938921}"/>
                  </a:ext>
                </a:extLst>
              </p:cNvPr>
              <p:cNvSpPr/>
              <p:nvPr/>
            </p:nvSpPr>
            <p:spPr>
              <a:xfrm>
                <a:off x="8330719" y="2614748"/>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cxnSp>
            <p:nvCxnSpPr>
              <p:cNvPr id="23" name="Connector: Elbow 22">
                <a:extLst>
                  <a:ext uri="{FF2B5EF4-FFF2-40B4-BE49-F238E27FC236}">
                    <a16:creationId xmlns:a16="http://schemas.microsoft.com/office/drawing/2014/main" id="{32366516-7E3A-5B58-F850-DDFE8AC51EE5}"/>
                  </a:ext>
                </a:extLst>
              </p:cNvPr>
              <p:cNvCxnSpPr>
                <a:cxnSpLocks/>
                <a:stCxn id="19" idx="0"/>
                <a:endCxn id="20" idx="0"/>
              </p:cNvCxnSpPr>
              <p:nvPr/>
            </p:nvCxnSpPr>
            <p:spPr>
              <a:xfrm rot="5400000" flipH="1" flipV="1">
                <a:off x="8169855" y="1957196"/>
                <a:ext cx="12700" cy="581779"/>
              </a:xfrm>
              <a:prstGeom prst="bentConnector3">
                <a:avLst>
                  <a:gd name="adj1" fmla="val 108748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4" name="Rectangle 23">
              <a:extLst>
                <a:ext uri="{FF2B5EF4-FFF2-40B4-BE49-F238E27FC236}">
                  <a16:creationId xmlns:a16="http://schemas.microsoft.com/office/drawing/2014/main" id="{0B6AEF70-CBDA-8A8D-30E1-8C330B3BE325}"/>
                </a:ext>
              </a:extLst>
            </p:cNvPr>
            <p:cNvSpPr/>
            <p:nvPr/>
          </p:nvSpPr>
          <p:spPr>
            <a:xfrm>
              <a:off x="7652513" y="2591257"/>
              <a:ext cx="140941" cy="839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25" name="Rectangle 24">
              <a:extLst>
                <a:ext uri="{FF2B5EF4-FFF2-40B4-BE49-F238E27FC236}">
                  <a16:creationId xmlns:a16="http://schemas.microsoft.com/office/drawing/2014/main" id="{8562D21F-8509-0079-B4A6-8E38DCC6B351}"/>
                </a:ext>
              </a:extLst>
            </p:cNvPr>
            <p:cNvSpPr/>
            <p:nvPr/>
          </p:nvSpPr>
          <p:spPr>
            <a:xfrm>
              <a:off x="7804851" y="2847706"/>
              <a:ext cx="76944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SC2 Client</a:t>
              </a:r>
            </a:p>
          </p:txBody>
        </p:sp>
        <p:cxnSp>
          <p:nvCxnSpPr>
            <p:cNvPr id="52" name="Straight Arrow Connector 51">
              <a:extLst>
                <a:ext uri="{FF2B5EF4-FFF2-40B4-BE49-F238E27FC236}">
                  <a16:creationId xmlns:a16="http://schemas.microsoft.com/office/drawing/2014/main" id="{328C33AE-D9D3-7283-831E-3C844EA39DA8}"/>
                </a:ext>
              </a:extLst>
            </p:cNvPr>
            <p:cNvCxnSpPr>
              <a:cxnSpLocks/>
              <a:stCxn id="13" idx="1"/>
              <a:endCxn id="18" idx="3"/>
            </p:cNvCxnSpPr>
            <p:nvPr/>
          </p:nvCxnSpPr>
          <p:spPr>
            <a:xfrm flipH="1">
              <a:off x="8719974" y="2009794"/>
              <a:ext cx="1185359" cy="429096"/>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59" name="Group 58">
              <a:extLst>
                <a:ext uri="{FF2B5EF4-FFF2-40B4-BE49-F238E27FC236}">
                  <a16:creationId xmlns:a16="http://schemas.microsoft.com/office/drawing/2014/main" id="{E283C853-2CA7-6F6F-34AA-C319FCF4EC36}"/>
                </a:ext>
              </a:extLst>
            </p:cNvPr>
            <p:cNvGrpSpPr/>
            <p:nvPr/>
          </p:nvGrpSpPr>
          <p:grpSpPr>
            <a:xfrm>
              <a:off x="9905333" y="2591257"/>
              <a:ext cx="1060803" cy="664555"/>
              <a:chOff x="9830611" y="2158588"/>
              <a:chExt cx="1105507" cy="785485"/>
            </a:xfrm>
          </p:grpSpPr>
          <p:sp>
            <p:nvSpPr>
              <p:cNvPr id="60" name="Rectangle 59">
                <a:extLst>
                  <a:ext uri="{FF2B5EF4-FFF2-40B4-BE49-F238E27FC236}">
                    <a16:creationId xmlns:a16="http://schemas.microsoft.com/office/drawing/2014/main" id="{65931EB7-D447-53E8-DA8D-2F6BCC487362}"/>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61" name="Rectangle 60">
                <a:extLst>
                  <a:ext uri="{FF2B5EF4-FFF2-40B4-BE49-F238E27FC236}">
                    <a16:creationId xmlns:a16="http://schemas.microsoft.com/office/drawing/2014/main" id="{0155A44F-42A5-63A1-607D-71899551F151}"/>
                  </a:ext>
                </a:extLst>
              </p:cNvPr>
              <p:cNvSpPr/>
              <p:nvPr/>
            </p:nvSpPr>
            <p:spPr>
              <a:xfrm>
                <a:off x="9938281" y="232309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Windows </a:t>
                </a:r>
                <a:br>
                  <a:rPr lang="en-US" sz="1200" dirty="0">
                    <a:solidFill>
                      <a:schemeClr val="tx2"/>
                    </a:solidFill>
                  </a:rPr>
                </a:br>
                <a:r>
                  <a:rPr lang="en-US" sz="1200" dirty="0">
                    <a:solidFill>
                      <a:schemeClr val="tx2"/>
                    </a:solidFill>
                  </a:rPr>
                  <a:t>Servers</a:t>
                </a:r>
              </a:p>
            </p:txBody>
          </p:sp>
        </p:grpSp>
        <p:cxnSp>
          <p:nvCxnSpPr>
            <p:cNvPr id="127" name="Straight Arrow Connector 126">
              <a:extLst>
                <a:ext uri="{FF2B5EF4-FFF2-40B4-BE49-F238E27FC236}">
                  <a16:creationId xmlns:a16="http://schemas.microsoft.com/office/drawing/2014/main" id="{9FBE91B5-FE2F-0BB2-2785-046AC7EDF7D9}"/>
                </a:ext>
              </a:extLst>
            </p:cNvPr>
            <p:cNvCxnSpPr>
              <a:cxnSpLocks/>
              <a:stCxn id="60" idx="1"/>
            </p:cNvCxnSpPr>
            <p:nvPr/>
          </p:nvCxnSpPr>
          <p:spPr>
            <a:xfrm flipH="1" flipV="1">
              <a:off x="8719974" y="2551891"/>
              <a:ext cx="1185359" cy="302052"/>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32" name="Group 131">
            <a:extLst>
              <a:ext uri="{FF2B5EF4-FFF2-40B4-BE49-F238E27FC236}">
                <a16:creationId xmlns:a16="http://schemas.microsoft.com/office/drawing/2014/main" id="{9293977B-F60C-27B3-BDE4-600A290C4FDD}"/>
              </a:ext>
            </a:extLst>
          </p:cNvPr>
          <p:cNvGrpSpPr/>
          <p:nvPr/>
        </p:nvGrpSpPr>
        <p:grpSpPr>
          <a:xfrm>
            <a:off x="7652513" y="3765534"/>
            <a:ext cx="3313623" cy="1508704"/>
            <a:chOff x="7652513" y="1747108"/>
            <a:chExt cx="3313623" cy="1508704"/>
          </a:xfrm>
        </p:grpSpPr>
        <p:grpSp>
          <p:nvGrpSpPr>
            <p:cNvPr id="133" name="Group 132">
              <a:extLst>
                <a:ext uri="{FF2B5EF4-FFF2-40B4-BE49-F238E27FC236}">
                  <a16:creationId xmlns:a16="http://schemas.microsoft.com/office/drawing/2014/main" id="{7A6B964E-AC10-72E2-AE8C-49E67436E104}"/>
                </a:ext>
              </a:extLst>
            </p:cNvPr>
            <p:cNvGrpSpPr/>
            <p:nvPr/>
          </p:nvGrpSpPr>
          <p:grpSpPr>
            <a:xfrm>
              <a:off x="9905333" y="1747108"/>
              <a:ext cx="1060803" cy="664555"/>
              <a:chOff x="9830611" y="2158588"/>
              <a:chExt cx="1105507" cy="785485"/>
            </a:xfrm>
          </p:grpSpPr>
          <p:sp>
            <p:nvSpPr>
              <p:cNvPr id="148" name="Rectangle 147">
                <a:extLst>
                  <a:ext uri="{FF2B5EF4-FFF2-40B4-BE49-F238E27FC236}">
                    <a16:creationId xmlns:a16="http://schemas.microsoft.com/office/drawing/2014/main" id="{D7660EF4-87F7-99F5-F874-133C08E3E532}"/>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149" name="Rectangle 148">
                <a:extLst>
                  <a:ext uri="{FF2B5EF4-FFF2-40B4-BE49-F238E27FC236}">
                    <a16:creationId xmlns:a16="http://schemas.microsoft.com/office/drawing/2014/main" id="{759FDFF0-7193-5690-A6CD-2C42EF04A86B}"/>
                  </a:ext>
                </a:extLst>
              </p:cNvPr>
              <p:cNvSpPr/>
              <p:nvPr/>
            </p:nvSpPr>
            <p:spPr>
              <a:xfrm>
                <a:off x="9938281" y="232309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AD/LDAP</a:t>
                </a:r>
                <a:br>
                  <a:rPr lang="en-US" sz="1200" dirty="0">
                    <a:solidFill>
                      <a:schemeClr val="tx2"/>
                    </a:solidFill>
                  </a:rPr>
                </a:br>
                <a:r>
                  <a:rPr lang="en-US" sz="1200" dirty="0">
                    <a:solidFill>
                      <a:schemeClr val="tx2"/>
                    </a:solidFill>
                  </a:rPr>
                  <a:t>Servers</a:t>
                </a:r>
              </a:p>
            </p:txBody>
          </p:sp>
        </p:grpSp>
        <p:sp>
          <p:nvSpPr>
            <p:cNvPr id="134" name="Rectangle 133">
              <a:extLst>
                <a:ext uri="{FF2B5EF4-FFF2-40B4-BE49-F238E27FC236}">
                  <a16:creationId xmlns:a16="http://schemas.microsoft.com/office/drawing/2014/main" id="{3820AEAC-5B0B-AFAA-9105-C7D225F8A30A}"/>
                </a:ext>
              </a:extLst>
            </p:cNvPr>
            <p:cNvSpPr/>
            <p:nvPr/>
          </p:nvSpPr>
          <p:spPr>
            <a:xfrm>
              <a:off x="7659169" y="2063200"/>
              <a:ext cx="1060805" cy="751379"/>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135" name="Group 134">
              <a:extLst>
                <a:ext uri="{FF2B5EF4-FFF2-40B4-BE49-F238E27FC236}">
                  <a16:creationId xmlns:a16="http://schemas.microsoft.com/office/drawing/2014/main" id="{C7643FD5-AFD4-42F6-077A-4DA2C3546A41}"/>
                </a:ext>
              </a:extLst>
            </p:cNvPr>
            <p:cNvGrpSpPr/>
            <p:nvPr/>
          </p:nvGrpSpPr>
          <p:grpSpPr>
            <a:xfrm>
              <a:off x="7762089" y="2241736"/>
              <a:ext cx="854964" cy="557678"/>
              <a:chOff x="7740251" y="2241736"/>
              <a:chExt cx="854964" cy="557678"/>
            </a:xfrm>
          </p:grpSpPr>
          <p:pic>
            <p:nvPicPr>
              <p:cNvPr id="143" name="Picture 142">
                <a:extLst>
                  <a:ext uri="{FF2B5EF4-FFF2-40B4-BE49-F238E27FC236}">
                    <a16:creationId xmlns:a16="http://schemas.microsoft.com/office/drawing/2014/main" id="{2DF7CBF4-BDD4-EF4D-227E-CFBDBBAD9816}"/>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7762253" y="2248085"/>
                <a:ext cx="233426" cy="401317"/>
              </a:xfrm>
              <a:prstGeom prst="rect">
                <a:avLst/>
              </a:prstGeom>
            </p:spPr>
          </p:pic>
          <p:pic>
            <p:nvPicPr>
              <p:cNvPr id="144" name="Picture 143">
                <a:extLst>
                  <a:ext uri="{FF2B5EF4-FFF2-40B4-BE49-F238E27FC236}">
                    <a16:creationId xmlns:a16="http://schemas.microsoft.com/office/drawing/2014/main" id="{7A8670F0-5D80-725A-CDC7-E70F2AF1DA41}"/>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8344032" y="2248085"/>
                <a:ext cx="233426" cy="401317"/>
              </a:xfrm>
              <a:prstGeom prst="rect">
                <a:avLst/>
              </a:prstGeom>
            </p:spPr>
          </p:pic>
          <p:sp>
            <p:nvSpPr>
              <p:cNvPr id="145" name="Rectangle 144">
                <a:extLst>
                  <a:ext uri="{FF2B5EF4-FFF2-40B4-BE49-F238E27FC236}">
                    <a16:creationId xmlns:a16="http://schemas.microsoft.com/office/drawing/2014/main" id="{CB6BAC92-C0E0-1A82-55D3-C35A3946A7CD}"/>
                  </a:ext>
                </a:extLst>
              </p:cNvPr>
              <p:cNvSpPr/>
              <p:nvPr/>
            </p:nvSpPr>
            <p:spPr>
              <a:xfrm>
                <a:off x="7740251" y="2614748"/>
                <a:ext cx="240450"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VTI</a:t>
                </a:r>
              </a:p>
            </p:txBody>
          </p:sp>
          <p:sp>
            <p:nvSpPr>
              <p:cNvPr id="146" name="Rectangle 145">
                <a:extLst>
                  <a:ext uri="{FF2B5EF4-FFF2-40B4-BE49-F238E27FC236}">
                    <a16:creationId xmlns:a16="http://schemas.microsoft.com/office/drawing/2014/main" id="{4D47F545-7498-ACEE-ED08-D158C255F95F}"/>
                  </a:ext>
                </a:extLst>
              </p:cNvPr>
              <p:cNvSpPr/>
              <p:nvPr/>
            </p:nvSpPr>
            <p:spPr>
              <a:xfrm>
                <a:off x="8330719" y="2614748"/>
                <a:ext cx="26449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chemeClr val="tx2"/>
                    </a:solidFill>
                  </a:rPr>
                  <a:t>NIC</a:t>
                </a:r>
              </a:p>
            </p:txBody>
          </p:sp>
          <p:cxnSp>
            <p:nvCxnSpPr>
              <p:cNvPr id="147" name="Connector: Elbow 146">
                <a:extLst>
                  <a:ext uri="{FF2B5EF4-FFF2-40B4-BE49-F238E27FC236}">
                    <a16:creationId xmlns:a16="http://schemas.microsoft.com/office/drawing/2014/main" id="{4A7FC056-0C05-DBFD-8567-28AEB731EDBB}"/>
                  </a:ext>
                </a:extLst>
              </p:cNvPr>
              <p:cNvCxnSpPr>
                <a:cxnSpLocks/>
                <a:stCxn id="143" idx="0"/>
                <a:endCxn id="144" idx="0"/>
              </p:cNvCxnSpPr>
              <p:nvPr/>
            </p:nvCxnSpPr>
            <p:spPr>
              <a:xfrm rot="5400000" flipH="1" flipV="1">
                <a:off x="8169855" y="1957196"/>
                <a:ext cx="12700" cy="581779"/>
              </a:xfrm>
              <a:prstGeom prst="bentConnector3">
                <a:avLst>
                  <a:gd name="adj1" fmla="val 108748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36" name="Rectangle 135">
              <a:extLst>
                <a:ext uri="{FF2B5EF4-FFF2-40B4-BE49-F238E27FC236}">
                  <a16:creationId xmlns:a16="http://schemas.microsoft.com/office/drawing/2014/main" id="{91E44421-9001-8D45-0E01-61BBBDE00776}"/>
                </a:ext>
              </a:extLst>
            </p:cNvPr>
            <p:cNvSpPr/>
            <p:nvPr/>
          </p:nvSpPr>
          <p:spPr>
            <a:xfrm>
              <a:off x="7652513" y="2591257"/>
              <a:ext cx="140941" cy="839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137" name="Rectangle 136">
              <a:extLst>
                <a:ext uri="{FF2B5EF4-FFF2-40B4-BE49-F238E27FC236}">
                  <a16:creationId xmlns:a16="http://schemas.microsoft.com/office/drawing/2014/main" id="{A19C399D-74E1-BB14-B88B-2FB492BF47AE}"/>
                </a:ext>
              </a:extLst>
            </p:cNvPr>
            <p:cNvSpPr/>
            <p:nvPr/>
          </p:nvSpPr>
          <p:spPr>
            <a:xfrm>
              <a:off x="7804851" y="2847706"/>
              <a:ext cx="76944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SC2 Client</a:t>
              </a:r>
            </a:p>
          </p:txBody>
        </p:sp>
        <p:cxnSp>
          <p:nvCxnSpPr>
            <p:cNvPr id="138" name="Straight Arrow Connector 137">
              <a:extLst>
                <a:ext uri="{FF2B5EF4-FFF2-40B4-BE49-F238E27FC236}">
                  <a16:creationId xmlns:a16="http://schemas.microsoft.com/office/drawing/2014/main" id="{53630D79-9C1D-2CDA-6229-E0D3540D31BA}"/>
                </a:ext>
              </a:extLst>
            </p:cNvPr>
            <p:cNvCxnSpPr>
              <a:cxnSpLocks/>
              <a:stCxn id="148" idx="1"/>
              <a:endCxn id="134" idx="3"/>
            </p:cNvCxnSpPr>
            <p:nvPr/>
          </p:nvCxnSpPr>
          <p:spPr>
            <a:xfrm flipH="1">
              <a:off x="8719974" y="2009794"/>
              <a:ext cx="1185359" cy="429096"/>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39" name="Group 138">
              <a:extLst>
                <a:ext uri="{FF2B5EF4-FFF2-40B4-BE49-F238E27FC236}">
                  <a16:creationId xmlns:a16="http://schemas.microsoft.com/office/drawing/2014/main" id="{075BB7A7-82DE-5A27-C633-805AAC904B11}"/>
                </a:ext>
              </a:extLst>
            </p:cNvPr>
            <p:cNvGrpSpPr/>
            <p:nvPr/>
          </p:nvGrpSpPr>
          <p:grpSpPr>
            <a:xfrm>
              <a:off x="9905333" y="2591257"/>
              <a:ext cx="1060803" cy="664555"/>
              <a:chOff x="9830611" y="2158588"/>
              <a:chExt cx="1105507" cy="785485"/>
            </a:xfrm>
          </p:grpSpPr>
          <p:sp>
            <p:nvSpPr>
              <p:cNvPr id="141" name="Rectangle 140">
                <a:extLst>
                  <a:ext uri="{FF2B5EF4-FFF2-40B4-BE49-F238E27FC236}">
                    <a16:creationId xmlns:a16="http://schemas.microsoft.com/office/drawing/2014/main" id="{291595F5-5C49-E13D-65ED-0C441D8FEDAE}"/>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142" name="Rectangle 141">
                <a:extLst>
                  <a:ext uri="{FF2B5EF4-FFF2-40B4-BE49-F238E27FC236}">
                    <a16:creationId xmlns:a16="http://schemas.microsoft.com/office/drawing/2014/main" id="{80474C90-7AC6-A63E-4942-6823610D268B}"/>
                  </a:ext>
                </a:extLst>
              </p:cNvPr>
              <p:cNvSpPr/>
              <p:nvPr/>
            </p:nvSpPr>
            <p:spPr>
              <a:xfrm>
                <a:off x="9938281" y="232309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Windows </a:t>
                </a:r>
                <a:br>
                  <a:rPr lang="en-US" sz="1200" dirty="0">
                    <a:solidFill>
                      <a:schemeClr val="tx2"/>
                    </a:solidFill>
                  </a:rPr>
                </a:br>
                <a:r>
                  <a:rPr lang="en-US" sz="1200" dirty="0">
                    <a:solidFill>
                      <a:schemeClr val="tx2"/>
                    </a:solidFill>
                  </a:rPr>
                  <a:t>Servers</a:t>
                </a:r>
              </a:p>
            </p:txBody>
          </p:sp>
        </p:grpSp>
        <p:cxnSp>
          <p:nvCxnSpPr>
            <p:cNvPr id="140" name="Straight Arrow Connector 139">
              <a:extLst>
                <a:ext uri="{FF2B5EF4-FFF2-40B4-BE49-F238E27FC236}">
                  <a16:creationId xmlns:a16="http://schemas.microsoft.com/office/drawing/2014/main" id="{7CC2CA0E-A28E-CCD2-522E-31A752B63414}"/>
                </a:ext>
              </a:extLst>
            </p:cNvPr>
            <p:cNvCxnSpPr>
              <a:cxnSpLocks/>
              <a:stCxn id="141" idx="1"/>
            </p:cNvCxnSpPr>
            <p:nvPr/>
          </p:nvCxnSpPr>
          <p:spPr>
            <a:xfrm flipH="1" flipV="1">
              <a:off x="8719974" y="2551891"/>
              <a:ext cx="1185359" cy="302052"/>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50" name="Group 149">
            <a:extLst>
              <a:ext uri="{FF2B5EF4-FFF2-40B4-BE49-F238E27FC236}">
                <a16:creationId xmlns:a16="http://schemas.microsoft.com/office/drawing/2014/main" id="{355932DA-EF25-4274-9214-1EFF4AC2E7D9}"/>
              </a:ext>
            </a:extLst>
          </p:cNvPr>
          <p:cNvGrpSpPr/>
          <p:nvPr/>
        </p:nvGrpSpPr>
        <p:grpSpPr>
          <a:xfrm>
            <a:off x="2907866" y="3033316"/>
            <a:ext cx="353090" cy="331211"/>
            <a:chOff x="2982711" y="2012156"/>
            <a:chExt cx="427239" cy="364332"/>
          </a:xfrm>
        </p:grpSpPr>
        <p:sp>
          <p:nvSpPr>
            <p:cNvPr id="151" name="Rectangle 150">
              <a:extLst>
                <a:ext uri="{FF2B5EF4-FFF2-40B4-BE49-F238E27FC236}">
                  <a16:creationId xmlns:a16="http://schemas.microsoft.com/office/drawing/2014/main" id="{0858E97A-A193-A5B4-7F28-CCCBB130CE4B}"/>
                </a:ext>
              </a:extLst>
            </p:cNvPr>
            <p:cNvSpPr/>
            <p:nvPr/>
          </p:nvSpPr>
          <p:spPr>
            <a:xfrm>
              <a:off x="2982711" y="2012156"/>
              <a:ext cx="427239" cy="364332"/>
            </a:xfrm>
            <a:prstGeom prst="rect">
              <a:avLst/>
            </a:prstGeom>
            <a:solidFill>
              <a:srgbClr val="E5E5E5"/>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500" dirty="0">
                <a:solidFill>
                  <a:schemeClr val="bg1"/>
                </a:solidFill>
              </a:endParaRPr>
            </a:p>
          </p:txBody>
        </p:sp>
        <p:grpSp>
          <p:nvGrpSpPr>
            <p:cNvPr id="152" name="Group 151">
              <a:extLst>
                <a:ext uri="{FF2B5EF4-FFF2-40B4-BE49-F238E27FC236}">
                  <a16:creationId xmlns:a16="http://schemas.microsoft.com/office/drawing/2014/main" id="{852357DD-ECD8-E7D7-9527-35645FADA2AB}"/>
                </a:ext>
              </a:extLst>
            </p:cNvPr>
            <p:cNvGrpSpPr/>
            <p:nvPr/>
          </p:nvGrpSpPr>
          <p:grpSpPr>
            <a:xfrm>
              <a:off x="3008135" y="2043256"/>
              <a:ext cx="376391" cy="297007"/>
              <a:chOff x="3014587" y="2027213"/>
              <a:chExt cx="376391" cy="297007"/>
            </a:xfrm>
          </p:grpSpPr>
          <p:sp>
            <p:nvSpPr>
              <p:cNvPr id="153" name="Rectangle 152">
                <a:extLst>
                  <a:ext uri="{FF2B5EF4-FFF2-40B4-BE49-F238E27FC236}">
                    <a16:creationId xmlns:a16="http://schemas.microsoft.com/office/drawing/2014/main" id="{B0241FA7-1FB4-5AE5-666A-616EB897D004}"/>
                  </a:ext>
                </a:extLst>
              </p:cNvPr>
              <p:cNvSpPr/>
              <p:nvPr/>
            </p:nvSpPr>
            <p:spPr>
              <a:xfrm>
                <a:off x="3014587" y="2027213"/>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172.16.0.0</a:t>
                </a:r>
              </a:p>
            </p:txBody>
          </p:sp>
          <p:sp>
            <p:nvSpPr>
              <p:cNvPr id="154" name="Rectangle 153">
                <a:extLst>
                  <a:ext uri="{FF2B5EF4-FFF2-40B4-BE49-F238E27FC236}">
                    <a16:creationId xmlns:a16="http://schemas.microsoft.com/office/drawing/2014/main" id="{0F58906A-9DF5-0FD3-C334-B26FCA30BC6E}"/>
                  </a:ext>
                </a:extLst>
              </p:cNvPr>
              <p:cNvSpPr/>
              <p:nvPr/>
            </p:nvSpPr>
            <p:spPr>
              <a:xfrm>
                <a:off x="3014587" y="2138984"/>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172.16.1.0</a:t>
                </a:r>
              </a:p>
            </p:txBody>
          </p:sp>
          <p:sp>
            <p:nvSpPr>
              <p:cNvPr id="155" name="Rectangle 154">
                <a:extLst>
                  <a:ext uri="{FF2B5EF4-FFF2-40B4-BE49-F238E27FC236}">
                    <a16:creationId xmlns:a16="http://schemas.microsoft.com/office/drawing/2014/main" id="{3EF83EAC-8B75-AF29-CED0-67CA94DCFD78}"/>
                  </a:ext>
                </a:extLst>
              </p:cNvPr>
              <p:cNvSpPr/>
              <p:nvPr/>
            </p:nvSpPr>
            <p:spPr>
              <a:xfrm>
                <a:off x="3014587" y="2247276"/>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172.16.2.0</a:t>
                </a:r>
              </a:p>
            </p:txBody>
          </p:sp>
        </p:grpSp>
      </p:grpSp>
      <p:sp>
        <p:nvSpPr>
          <p:cNvPr id="156" name="Rectangle 155">
            <a:extLst>
              <a:ext uri="{FF2B5EF4-FFF2-40B4-BE49-F238E27FC236}">
                <a16:creationId xmlns:a16="http://schemas.microsoft.com/office/drawing/2014/main" id="{8171ACCA-A1B3-411A-691A-8F9411A0D7FB}"/>
              </a:ext>
            </a:extLst>
          </p:cNvPr>
          <p:cNvSpPr/>
          <p:nvPr/>
        </p:nvSpPr>
        <p:spPr>
          <a:xfrm>
            <a:off x="2739438" y="3466769"/>
            <a:ext cx="783869" cy="184666"/>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Route table</a:t>
            </a:r>
          </a:p>
        </p:txBody>
      </p:sp>
    </p:spTree>
    <p:extLst>
      <p:ext uri="{BB962C8B-B14F-4D97-AF65-F5344CB8AC3E}">
        <p14:creationId xmlns:p14="http://schemas.microsoft.com/office/powerpoint/2010/main" val="1192446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CDB772C-6FB9-B5CF-1911-8088D21DA421}"/>
              </a:ext>
            </a:extLst>
          </p:cNvPr>
          <p:cNvSpPr>
            <a:spLocks noGrp="1"/>
          </p:cNvSpPr>
          <p:nvPr>
            <p:ph type="title"/>
          </p:nvPr>
        </p:nvSpPr>
        <p:spPr>
          <a:xfrm>
            <a:off x="995364" y="431800"/>
            <a:ext cx="10204450" cy="533400"/>
          </a:xfrm>
        </p:spPr>
        <p:txBody>
          <a:bodyPr/>
          <a:lstStyle/>
          <a:p>
            <a:r>
              <a:rPr lang="en-US" dirty="0"/>
              <a:t>SC2.0 Multiple disconnected datacenters HA architecture</a:t>
            </a:r>
          </a:p>
        </p:txBody>
      </p:sp>
      <p:grpSp>
        <p:nvGrpSpPr>
          <p:cNvPr id="5" name="Group 4">
            <a:extLst>
              <a:ext uri="{FF2B5EF4-FFF2-40B4-BE49-F238E27FC236}">
                <a16:creationId xmlns:a16="http://schemas.microsoft.com/office/drawing/2014/main" id="{2BBEBFD5-5932-61F5-1A49-378DFB253E82}"/>
              </a:ext>
            </a:extLst>
          </p:cNvPr>
          <p:cNvGrpSpPr/>
          <p:nvPr/>
        </p:nvGrpSpPr>
        <p:grpSpPr>
          <a:xfrm>
            <a:off x="995363" y="5368926"/>
            <a:ext cx="7620735" cy="512858"/>
            <a:chOff x="995364" y="4914900"/>
            <a:chExt cx="13225242" cy="966884"/>
          </a:xfrm>
        </p:grpSpPr>
        <p:sp>
          <p:nvSpPr>
            <p:cNvPr id="4" name="Rectangle 3">
              <a:extLst>
                <a:ext uri="{FF2B5EF4-FFF2-40B4-BE49-F238E27FC236}">
                  <a16:creationId xmlns:a16="http://schemas.microsoft.com/office/drawing/2014/main" id="{CA4FAA25-B5A2-F8DE-56E8-CFB3CFDDDB1C}"/>
                </a:ext>
              </a:extLst>
            </p:cNvPr>
            <p:cNvSpPr/>
            <p:nvPr/>
          </p:nvSpPr>
          <p:spPr>
            <a:xfrm>
              <a:off x="1041084" y="4914900"/>
              <a:ext cx="13179522" cy="966884"/>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37160" tIns="45720" rIns="91440" bIns="45720" rtlCol="0" anchor="ctr">
              <a:noAutofit/>
            </a:bodyPr>
            <a:lstStyle/>
            <a:p>
              <a:pPr marL="182880" indent="-182880" algn="l">
                <a:spcAft>
                  <a:spcPts val="300"/>
                </a:spcAft>
                <a:buClr>
                  <a:schemeClr val="tx2"/>
                </a:buClr>
                <a:buFont typeface="Arial" panose="020B0604020202020204" pitchFamily="34" charset="0"/>
                <a:buChar char="•"/>
              </a:pPr>
              <a:r>
                <a:rPr lang="en-US" sz="1200" b="1" dirty="0">
                  <a:solidFill>
                    <a:schemeClr val="tx1"/>
                  </a:solidFill>
                </a:rPr>
                <a:t>One to One SC2.0 </a:t>
              </a:r>
              <a:r>
                <a:rPr lang="en-US" sz="1200" dirty="0">
                  <a:solidFill>
                    <a:schemeClr val="tx1"/>
                  </a:solidFill>
                </a:rPr>
                <a:t>Server-Client </a:t>
              </a:r>
              <a:r>
                <a:rPr lang="en-US" sz="1200" b="1" dirty="0">
                  <a:solidFill>
                    <a:schemeClr val="tx1"/>
                  </a:solidFill>
                </a:rPr>
                <a:t>set up will be done for Multiple Data Center Connectivity</a:t>
              </a:r>
            </a:p>
            <a:p>
              <a:pPr marL="182880" indent="-182880" algn="l">
                <a:spcAft>
                  <a:spcPts val="300"/>
                </a:spcAft>
                <a:buClr>
                  <a:schemeClr val="tx2"/>
                </a:buClr>
                <a:buFont typeface="Arial" panose="020B0604020202020204" pitchFamily="34" charset="0"/>
                <a:buChar char="•"/>
              </a:pPr>
              <a:r>
                <a:rPr lang="en-US" sz="1200" dirty="0">
                  <a:solidFill>
                    <a:schemeClr val="tx1"/>
                  </a:solidFill>
                </a:rPr>
                <a:t>High Availability will be achieved by setting as active passive pair of servers in all required data centers</a:t>
              </a:r>
            </a:p>
          </p:txBody>
        </p:sp>
        <p:sp>
          <p:nvSpPr>
            <p:cNvPr id="32" name="Rectangle 31">
              <a:extLst>
                <a:ext uri="{FF2B5EF4-FFF2-40B4-BE49-F238E27FC236}">
                  <a16:creationId xmlns:a16="http://schemas.microsoft.com/office/drawing/2014/main" id="{3B775E50-8545-BB89-6AC6-EDDD286C1711}"/>
                </a:ext>
              </a:extLst>
            </p:cNvPr>
            <p:cNvSpPr/>
            <p:nvPr/>
          </p:nvSpPr>
          <p:spPr>
            <a:xfrm>
              <a:off x="14174887" y="4914900"/>
              <a:ext cx="45719" cy="966884"/>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82880" tIns="45720" rIns="91440" bIns="45720" rtlCol="0" anchor="ctr">
              <a:noAutofit/>
            </a:bodyPr>
            <a:lstStyle/>
            <a:p>
              <a:pPr marL="182880" indent="-182880" algn="l">
                <a:spcAft>
                  <a:spcPts val="600"/>
                </a:spcAft>
                <a:buClr>
                  <a:schemeClr val="tx2"/>
                </a:buClr>
                <a:buFont typeface="Arial" panose="020B0604020202020204" pitchFamily="34" charset="0"/>
                <a:buChar char="•"/>
              </a:pPr>
              <a:endParaRPr lang="en-US" sz="1200" dirty="0">
                <a:solidFill>
                  <a:sysClr val="windowText" lastClr="000000"/>
                </a:solidFill>
              </a:endParaRPr>
            </a:p>
          </p:txBody>
        </p:sp>
        <p:sp>
          <p:nvSpPr>
            <p:cNvPr id="33" name="Rectangle 32">
              <a:extLst>
                <a:ext uri="{FF2B5EF4-FFF2-40B4-BE49-F238E27FC236}">
                  <a16:creationId xmlns:a16="http://schemas.microsoft.com/office/drawing/2014/main" id="{1E3748FC-9FB0-BBC8-40CD-F3CD7DCCACCA}"/>
                </a:ext>
              </a:extLst>
            </p:cNvPr>
            <p:cNvSpPr/>
            <p:nvPr/>
          </p:nvSpPr>
          <p:spPr>
            <a:xfrm>
              <a:off x="995364" y="4914900"/>
              <a:ext cx="45719" cy="966884"/>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182880" tIns="45720" rIns="91440" bIns="45720" rtlCol="0" anchor="ctr">
              <a:noAutofit/>
            </a:bodyPr>
            <a:lstStyle/>
            <a:p>
              <a:pPr marL="182880" indent="-182880" algn="l">
                <a:spcAft>
                  <a:spcPts val="600"/>
                </a:spcAft>
                <a:buClr>
                  <a:schemeClr val="tx2"/>
                </a:buClr>
                <a:buFont typeface="Arial" panose="020B0604020202020204" pitchFamily="34" charset="0"/>
                <a:buChar char="•"/>
              </a:pPr>
              <a:endParaRPr lang="en-US" sz="1200" dirty="0">
                <a:solidFill>
                  <a:sysClr val="windowText" lastClr="000000"/>
                </a:solidFill>
              </a:endParaRPr>
            </a:p>
          </p:txBody>
        </p:sp>
      </p:grpSp>
      <p:sp>
        <p:nvSpPr>
          <p:cNvPr id="2" name="Rectangle 1">
            <a:extLst>
              <a:ext uri="{FF2B5EF4-FFF2-40B4-BE49-F238E27FC236}">
                <a16:creationId xmlns:a16="http://schemas.microsoft.com/office/drawing/2014/main" id="{92A112AC-BB9C-7D44-A546-EAC272AF6962}"/>
              </a:ext>
            </a:extLst>
          </p:cNvPr>
          <p:cNvSpPr/>
          <p:nvPr/>
        </p:nvSpPr>
        <p:spPr>
          <a:xfrm>
            <a:off x="995364" y="1330325"/>
            <a:ext cx="4417303" cy="3986394"/>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457200" tIns="91440" rIns="91440" bIns="91440" rtlCol="0" anchor="t"/>
          <a:lstStyle/>
          <a:p>
            <a:r>
              <a:rPr lang="en-US" sz="1200" b="1" dirty="0">
                <a:solidFill>
                  <a:schemeClr val="tx2"/>
                </a:solidFill>
              </a:rPr>
              <a:t>Saviynt Cloud Network</a:t>
            </a:r>
          </a:p>
        </p:txBody>
      </p:sp>
      <p:sp>
        <p:nvSpPr>
          <p:cNvPr id="3" name="Rectangle 2">
            <a:extLst>
              <a:ext uri="{FF2B5EF4-FFF2-40B4-BE49-F238E27FC236}">
                <a16:creationId xmlns:a16="http://schemas.microsoft.com/office/drawing/2014/main" id="{61082AB3-A0CA-0612-5DC9-5AE5886C72DD}"/>
              </a:ext>
            </a:extLst>
          </p:cNvPr>
          <p:cNvSpPr/>
          <p:nvPr/>
        </p:nvSpPr>
        <p:spPr>
          <a:xfrm>
            <a:off x="6782510" y="1330324"/>
            <a:ext cx="4417303" cy="1955661"/>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lstStyle/>
          <a:p>
            <a:r>
              <a:rPr lang="en-US" sz="1200" b="1" dirty="0">
                <a:solidFill>
                  <a:schemeClr val="tx2"/>
                </a:solidFill>
              </a:rPr>
              <a:t>On-Prem/Cloud Network – 1</a:t>
            </a:r>
          </a:p>
        </p:txBody>
      </p:sp>
      <p:sp>
        <p:nvSpPr>
          <p:cNvPr id="8" name="Rectangle 7">
            <a:extLst>
              <a:ext uri="{FF2B5EF4-FFF2-40B4-BE49-F238E27FC236}">
                <a16:creationId xmlns:a16="http://schemas.microsoft.com/office/drawing/2014/main" id="{9F63C7B3-498D-8A6D-2502-225935BAC0EF}"/>
              </a:ext>
            </a:extLst>
          </p:cNvPr>
          <p:cNvSpPr/>
          <p:nvPr/>
        </p:nvSpPr>
        <p:spPr>
          <a:xfrm>
            <a:off x="1097125" y="1886290"/>
            <a:ext cx="4213781" cy="1281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l"/>
            <a:r>
              <a:rPr lang="en-US" sz="1200" b="1" dirty="0">
                <a:solidFill>
                  <a:schemeClr val="tx1"/>
                </a:solidFill>
              </a:rPr>
              <a:t>AZ-1</a:t>
            </a:r>
          </a:p>
        </p:txBody>
      </p:sp>
      <p:sp>
        <p:nvSpPr>
          <p:cNvPr id="10" name="Flowchart: Multidocument 9">
            <a:extLst>
              <a:ext uri="{FF2B5EF4-FFF2-40B4-BE49-F238E27FC236}">
                <a16:creationId xmlns:a16="http://schemas.microsoft.com/office/drawing/2014/main" id="{FF01D388-5478-F321-8ED0-F26D0CA10153}"/>
              </a:ext>
            </a:extLst>
          </p:cNvPr>
          <p:cNvSpPr/>
          <p:nvPr/>
        </p:nvSpPr>
        <p:spPr>
          <a:xfrm>
            <a:off x="1258779" y="2164520"/>
            <a:ext cx="1214039" cy="758952"/>
          </a:xfrm>
          <a:prstGeom prst="flowChartMultidocumen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dirty="0">
                <a:solidFill>
                  <a:schemeClr val="tx2"/>
                </a:solidFill>
              </a:rPr>
              <a:t>compute</a:t>
            </a:r>
            <a:br>
              <a:rPr lang="en-US" sz="1200" b="1" dirty="0">
                <a:solidFill>
                  <a:schemeClr val="tx2"/>
                </a:solidFill>
              </a:rPr>
            </a:br>
            <a:r>
              <a:rPr lang="en-US" sz="1200" dirty="0">
                <a:solidFill>
                  <a:schemeClr val="tx2"/>
                </a:solidFill>
              </a:rPr>
              <a:t>Instances</a:t>
            </a:r>
          </a:p>
        </p:txBody>
      </p:sp>
      <p:sp>
        <p:nvSpPr>
          <p:cNvPr id="53" name="Rectangle 52">
            <a:extLst>
              <a:ext uri="{FF2B5EF4-FFF2-40B4-BE49-F238E27FC236}">
                <a16:creationId xmlns:a16="http://schemas.microsoft.com/office/drawing/2014/main" id="{927AD17F-60B8-0FB4-F584-16791F8FE1C5}"/>
              </a:ext>
            </a:extLst>
          </p:cNvPr>
          <p:cNvSpPr/>
          <p:nvPr/>
        </p:nvSpPr>
        <p:spPr>
          <a:xfrm>
            <a:off x="4104030" y="2975734"/>
            <a:ext cx="81753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ysClr val="windowText" lastClr="000000"/>
                </a:solidFill>
              </a:rPr>
              <a:t>SC2 Server</a:t>
            </a:r>
          </a:p>
        </p:txBody>
      </p:sp>
      <p:cxnSp>
        <p:nvCxnSpPr>
          <p:cNvPr id="54" name="Straight Arrow Connector 53">
            <a:extLst>
              <a:ext uri="{FF2B5EF4-FFF2-40B4-BE49-F238E27FC236}">
                <a16:creationId xmlns:a16="http://schemas.microsoft.com/office/drawing/2014/main" id="{DAC53D84-8456-377A-292B-CD444B35E0CA}"/>
              </a:ext>
            </a:extLst>
          </p:cNvPr>
          <p:cNvCxnSpPr>
            <a:cxnSpLocks/>
          </p:cNvCxnSpPr>
          <p:nvPr/>
        </p:nvCxnSpPr>
        <p:spPr>
          <a:xfrm>
            <a:off x="2472818" y="2469076"/>
            <a:ext cx="1565782" cy="0"/>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997941A8-A5F7-2151-3153-03DBD5CADC9D}"/>
              </a:ext>
            </a:extLst>
          </p:cNvPr>
          <p:cNvSpPr/>
          <p:nvPr/>
        </p:nvSpPr>
        <p:spPr>
          <a:xfrm>
            <a:off x="1097125" y="3908089"/>
            <a:ext cx="4213781" cy="12801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l"/>
            <a:r>
              <a:rPr lang="en-US" sz="1200" b="1" dirty="0">
                <a:solidFill>
                  <a:schemeClr val="tx1"/>
                </a:solidFill>
              </a:rPr>
              <a:t>AZ-2</a:t>
            </a:r>
          </a:p>
        </p:txBody>
      </p:sp>
      <p:sp>
        <p:nvSpPr>
          <p:cNvPr id="57" name="Flowchart: Multidocument 56">
            <a:extLst>
              <a:ext uri="{FF2B5EF4-FFF2-40B4-BE49-F238E27FC236}">
                <a16:creationId xmlns:a16="http://schemas.microsoft.com/office/drawing/2014/main" id="{C17B4947-0439-246E-2DFF-32BA6BE40B06}"/>
              </a:ext>
            </a:extLst>
          </p:cNvPr>
          <p:cNvSpPr/>
          <p:nvPr/>
        </p:nvSpPr>
        <p:spPr>
          <a:xfrm>
            <a:off x="1258779" y="4186318"/>
            <a:ext cx="1214039" cy="758952"/>
          </a:xfrm>
          <a:prstGeom prst="flowChartMultidocumen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chemeClr val="tx2"/>
                </a:solidFill>
              </a:rPr>
              <a:t>compute</a:t>
            </a:r>
            <a:br>
              <a:rPr lang="en-US" sz="1200" dirty="0">
                <a:solidFill>
                  <a:schemeClr val="tx2"/>
                </a:solidFill>
              </a:rPr>
            </a:br>
            <a:r>
              <a:rPr lang="en-US" sz="1200" b="1" dirty="0">
                <a:solidFill>
                  <a:schemeClr val="tx2"/>
                </a:solidFill>
              </a:rPr>
              <a:t>Instances</a:t>
            </a:r>
          </a:p>
        </p:txBody>
      </p:sp>
      <p:grpSp>
        <p:nvGrpSpPr>
          <p:cNvPr id="116" name="Group 115">
            <a:extLst>
              <a:ext uri="{FF2B5EF4-FFF2-40B4-BE49-F238E27FC236}">
                <a16:creationId xmlns:a16="http://schemas.microsoft.com/office/drawing/2014/main" id="{EFDE91B2-EBDF-9DE4-C8AF-94CDA34AB333}"/>
              </a:ext>
            </a:extLst>
          </p:cNvPr>
          <p:cNvGrpSpPr/>
          <p:nvPr/>
        </p:nvGrpSpPr>
        <p:grpSpPr>
          <a:xfrm>
            <a:off x="2907866" y="3033316"/>
            <a:ext cx="353090" cy="331211"/>
            <a:chOff x="2982711" y="2012156"/>
            <a:chExt cx="427239" cy="364332"/>
          </a:xfrm>
        </p:grpSpPr>
        <p:sp>
          <p:nvSpPr>
            <p:cNvPr id="117" name="Rectangle 116">
              <a:extLst>
                <a:ext uri="{FF2B5EF4-FFF2-40B4-BE49-F238E27FC236}">
                  <a16:creationId xmlns:a16="http://schemas.microsoft.com/office/drawing/2014/main" id="{0B4AB62C-3C06-40C9-EFE2-77759D4B080F}"/>
                </a:ext>
              </a:extLst>
            </p:cNvPr>
            <p:cNvSpPr/>
            <p:nvPr/>
          </p:nvSpPr>
          <p:spPr>
            <a:xfrm>
              <a:off x="2982711" y="2012156"/>
              <a:ext cx="427239" cy="364332"/>
            </a:xfrm>
            <a:prstGeom prst="rect">
              <a:avLst/>
            </a:prstGeom>
            <a:solidFill>
              <a:srgbClr val="E5E5E5"/>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500" dirty="0">
                <a:solidFill>
                  <a:schemeClr val="bg1"/>
                </a:solidFill>
              </a:endParaRPr>
            </a:p>
          </p:txBody>
        </p:sp>
        <p:grpSp>
          <p:nvGrpSpPr>
            <p:cNvPr id="118" name="Group 117">
              <a:extLst>
                <a:ext uri="{FF2B5EF4-FFF2-40B4-BE49-F238E27FC236}">
                  <a16:creationId xmlns:a16="http://schemas.microsoft.com/office/drawing/2014/main" id="{E4CE874C-983F-FEC8-BFF1-6DA95894B783}"/>
                </a:ext>
              </a:extLst>
            </p:cNvPr>
            <p:cNvGrpSpPr/>
            <p:nvPr/>
          </p:nvGrpSpPr>
          <p:grpSpPr>
            <a:xfrm>
              <a:off x="3008135" y="2043256"/>
              <a:ext cx="376391" cy="297007"/>
              <a:chOff x="3014587" y="2027213"/>
              <a:chExt cx="376391" cy="297007"/>
            </a:xfrm>
          </p:grpSpPr>
          <p:sp>
            <p:nvSpPr>
              <p:cNvPr id="119" name="Rectangle 118">
                <a:extLst>
                  <a:ext uri="{FF2B5EF4-FFF2-40B4-BE49-F238E27FC236}">
                    <a16:creationId xmlns:a16="http://schemas.microsoft.com/office/drawing/2014/main" id="{9F96E789-DF19-8899-28B1-068FA6D0D952}"/>
                  </a:ext>
                </a:extLst>
              </p:cNvPr>
              <p:cNvSpPr/>
              <p:nvPr/>
            </p:nvSpPr>
            <p:spPr>
              <a:xfrm>
                <a:off x="3014587" y="2027213"/>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172.16.0.0</a:t>
                </a:r>
              </a:p>
            </p:txBody>
          </p:sp>
          <p:sp>
            <p:nvSpPr>
              <p:cNvPr id="120" name="Rectangle 119">
                <a:extLst>
                  <a:ext uri="{FF2B5EF4-FFF2-40B4-BE49-F238E27FC236}">
                    <a16:creationId xmlns:a16="http://schemas.microsoft.com/office/drawing/2014/main" id="{6F7958E8-B7DC-DADE-AC3F-3CEBBC751954}"/>
                  </a:ext>
                </a:extLst>
              </p:cNvPr>
              <p:cNvSpPr/>
              <p:nvPr/>
            </p:nvSpPr>
            <p:spPr>
              <a:xfrm>
                <a:off x="3014587" y="2138984"/>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172.16.1.0</a:t>
                </a:r>
              </a:p>
            </p:txBody>
          </p:sp>
          <p:sp>
            <p:nvSpPr>
              <p:cNvPr id="121" name="Rectangle 120">
                <a:extLst>
                  <a:ext uri="{FF2B5EF4-FFF2-40B4-BE49-F238E27FC236}">
                    <a16:creationId xmlns:a16="http://schemas.microsoft.com/office/drawing/2014/main" id="{F1E1C5B8-B773-19AD-B8E6-999283C3497F}"/>
                  </a:ext>
                </a:extLst>
              </p:cNvPr>
              <p:cNvSpPr/>
              <p:nvPr/>
            </p:nvSpPr>
            <p:spPr>
              <a:xfrm>
                <a:off x="3014587" y="2247276"/>
                <a:ext cx="376391" cy="76944"/>
              </a:xfrm>
              <a:prstGeom prst="rect">
                <a:avLst/>
              </a:prstGeom>
              <a:solidFill>
                <a:schemeClr val="bg1"/>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r>
                  <a:rPr lang="en-US" sz="500" dirty="0">
                    <a:solidFill>
                      <a:schemeClr val="tx1"/>
                    </a:solidFill>
                  </a:rPr>
                  <a:t>172.16.2.0</a:t>
                </a:r>
              </a:p>
            </p:txBody>
          </p:sp>
        </p:grpSp>
      </p:grpSp>
      <p:cxnSp>
        <p:nvCxnSpPr>
          <p:cNvPr id="122" name="Straight Arrow Connector 121">
            <a:extLst>
              <a:ext uri="{FF2B5EF4-FFF2-40B4-BE49-F238E27FC236}">
                <a16:creationId xmlns:a16="http://schemas.microsoft.com/office/drawing/2014/main" id="{199656D5-E412-769B-B888-FF8E8D4BD8BC}"/>
              </a:ext>
            </a:extLst>
          </p:cNvPr>
          <p:cNvCxnSpPr>
            <a:cxnSpLocks/>
          </p:cNvCxnSpPr>
          <p:nvPr/>
        </p:nvCxnSpPr>
        <p:spPr>
          <a:xfrm>
            <a:off x="2472818" y="4519854"/>
            <a:ext cx="1570766" cy="0"/>
          </a:xfrm>
          <a:prstGeom prst="straightConnector1">
            <a:avLst/>
          </a:prstGeom>
          <a:ln w="6350">
            <a:solidFill>
              <a:srgbClr val="FD349C"/>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64856122-80CE-E08E-4AEC-4CE84B1C7557}"/>
              </a:ext>
            </a:extLst>
          </p:cNvPr>
          <p:cNvCxnSpPr>
            <a:cxnSpLocks/>
          </p:cNvCxnSpPr>
          <p:nvPr/>
        </p:nvCxnSpPr>
        <p:spPr>
          <a:xfrm flipV="1">
            <a:off x="2476500" y="2538413"/>
            <a:ext cx="1559719" cy="1747837"/>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Straight Arrow Connector 125">
            <a:extLst>
              <a:ext uri="{FF2B5EF4-FFF2-40B4-BE49-F238E27FC236}">
                <a16:creationId xmlns:a16="http://schemas.microsoft.com/office/drawing/2014/main" id="{B83C55CE-A77B-C4F5-3897-82523A38184E}"/>
              </a:ext>
            </a:extLst>
          </p:cNvPr>
          <p:cNvCxnSpPr>
            <a:cxnSpLocks/>
          </p:cNvCxnSpPr>
          <p:nvPr/>
        </p:nvCxnSpPr>
        <p:spPr>
          <a:xfrm>
            <a:off x="2207866" y="2806220"/>
            <a:ext cx="1835718" cy="1617580"/>
          </a:xfrm>
          <a:prstGeom prst="straightConnector1">
            <a:avLst/>
          </a:prstGeom>
          <a:ln w="6350">
            <a:solidFill>
              <a:srgbClr val="FD349C"/>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CB7AC71B-841A-6090-E0F3-182E046D3A5F}"/>
              </a:ext>
            </a:extLst>
          </p:cNvPr>
          <p:cNvSpPr/>
          <p:nvPr/>
        </p:nvSpPr>
        <p:spPr>
          <a:xfrm>
            <a:off x="2739438" y="3466769"/>
            <a:ext cx="783869" cy="184666"/>
          </a:xfrm>
          <a:prstGeom prst="rect">
            <a:avLst/>
          </a:prstGeom>
          <a:solidFill>
            <a:srgbClr val="E5E5E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dirty="0">
                <a:solidFill>
                  <a:sysClr val="windowText" lastClr="000000"/>
                </a:solidFill>
              </a:rPr>
              <a:t>Route table</a:t>
            </a:r>
          </a:p>
        </p:txBody>
      </p:sp>
      <p:grpSp>
        <p:nvGrpSpPr>
          <p:cNvPr id="128" name="Group 127">
            <a:extLst>
              <a:ext uri="{FF2B5EF4-FFF2-40B4-BE49-F238E27FC236}">
                <a16:creationId xmlns:a16="http://schemas.microsoft.com/office/drawing/2014/main" id="{63A21D1F-AABC-E484-A800-FBC1A01FED90}"/>
              </a:ext>
            </a:extLst>
          </p:cNvPr>
          <p:cNvGrpSpPr/>
          <p:nvPr/>
        </p:nvGrpSpPr>
        <p:grpSpPr>
          <a:xfrm>
            <a:off x="7229572" y="1670515"/>
            <a:ext cx="157963" cy="1263186"/>
            <a:chOff x="10099511" y="2123289"/>
            <a:chExt cx="157963" cy="2082785"/>
          </a:xfrm>
          <a:solidFill>
            <a:schemeClr val="accent5"/>
          </a:solidFill>
        </p:grpSpPr>
        <p:sp>
          <p:nvSpPr>
            <p:cNvPr id="129" name="Rectangle: Rounded Corners 128">
              <a:extLst>
                <a:ext uri="{FF2B5EF4-FFF2-40B4-BE49-F238E27FC236}">
                  <a16:creationId xmlns:a16="http://schemas.microsoft.com/office/drawing/2014/main" id="{227E828F-BC1D-74B8-4F01-4EDE0528981B}"/>
                </a:ext>
              </a:extLst>
            </p:cNvPr>
            <p:cNvSpPr/>
            <p:nvPr/>
          </p:nvSpPr>
          <p:spPr>
            <a:xfrm>
              <a:off x="10099511" y="2123289"/>
              <a:ext cx="157963" cy="2082785"/>
            </a:xfrm>
            <a:prstGeom prst="roundRect">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130" name="Group 129">
              <a:extLst>
                <a:ext uri="{FF2B5EF4-FFF2-40B4-BE49-F238E27FC236}">
                  <a16:creationId xmlns:a16="http://schemas.microsoft.com/office/drawing/2014/main" id="{4415C214-C29C-0ED2-D289-54681E76B46A}"/>
                </a:ext>
              </a:extLst>
            </p:cNvPr>
            <p:cNvGrpSpPr/>
            <p:nvPr/>
          </p:nvGrpSpPr>
          <p:grpSpPr>
            <a:xfrm>
              <a:off x="10100312" y="2262982"/>
              <a:ext cx="157162" cy="1752600"/>
              <a:chOff x="7798595" y="2262982"/>
              <a:chExt cx="157162" cy="1752600"/>
            </a:xfrm>
            <a:grpFill/>
          </p:grpSpPr>
          <p:cxnSp>
            <p:nvCxnSpPr>
              <p:cNvPr id="131" name="Straight Connector 130">
                <a:extLst>
                  <a:ext uri="{FF2B5EF4-FFF2-40B4-BE49-F238E27FC236}">
                    <a16:creationId xmlns:a16="http://schemas.microsoft.com/office/drawing/2014/main" id="{05C22A4C-5056-D37C-1CED-1D81FB40F2AD}"/>
                  </a:ext>
                </a:extLst>
              </p:cNvPr>
              <p:cNvCxnSpPr>
                <a:cxnSpLocks/>
              </p:cNvCxnSpPr>
              <p:nvPr/>
            </p:nvCxnSpPr>
            <p:spPr>
              <a:xfrm flipV="1">
                <a:off x="7798595" y="22629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AADD1811-7744-F0D5-5DDA-6D2FAE053CC9}"/>
                  </a:ext>
                </a:extLst>
              </p:cNvPr>
              <p:cNvCxnSpPr>
                <a:cxnSpLocks/>
              </p:cNvCxnSpPr>
              <p:nvPr/>
            </p:nvCxnSpPr>
            <p:spPr>
              <a:xfrm flipV="1">
                <a:off x="7798595" y="237093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028BA856-B1A3-2176-9FDE-C9A3522C91FA}"/>
                  </a:ext>
                </a:extLst>
              </p:cNvPr>
              <p:cNvCxnSpPr>
                <a:cxnSpLocks/>
              </p:cNvCxnSpPr>
              <p:nvPr/>
            </p:nvCxnSpPr>
            <p:spPr>
              <a:xfrm flipV="1">
                <a:off x="7798595" y="249872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E0EEB479-1C2F-D859-7ADA-C757BAB78F55}"/>
                  </a:ext>
                </a:extLst>
              </p:cNvPr>
              <p:cNvCxnSpPr>
                <a:cxnSpLocks/>
              </p:cNvCxnSpPr>
              <p:nvPr/>
            </p:nvCxnSpPr>
            <p:spPr>
              <a:xfrm flipV="1">
                <a:off x="7798595" y="2607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EE3B2C51-7441-DED6-F714-257C99E94F24}"/>
                  </a:ext>
                </a:extLst>
              </p:cNvPr>
              <p:cNvCxnSpPr>
                <a:cxnSpLocks/>
              </p:cNvCxnSpPr>
              <p:nvPr/>
            </p:nvCxnSpPr>
            <p:spPr>
              <a:xfrm flipV="1">
                <a:off x="7798595" y="271939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D7EA4BB7-EC55-4660-277C-10838A11A5AD}"/>
                  </a:ext>
                </a:extLst>
              </p:cNvPr>
              <p:cNvCxnSpPr>
                <a:cxnSpLocks/>
              </p:cNvCxnSpPr>
              <p:nvPr/>
            </p:nvCxnSpPr>
            <p:spPr>
              <a:xfrm flipV="1">
                <a:off x="7798595" y="283369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622524CD-F047-43B4-D658-97F867581AD4}"/>
                  </a:ext>
                </a:extLst>
              </p:cNvPr>
              <p:cNvCxnSpPr>
                <a:cxnSpLocks/>
              </p:cNvCxnSpPr>
              <p:nvPr/>
            </p:nvCxnSpPr>
            <p:spPr>
              <a:xfrm flipV="1">
                <a:off x="7798595" y="297418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7BA4FB0A-45DF-2152-185C-CFF72B193739}"/>
                  </a:ext>
                </a:extLst>
              </p:cNvPr>
              <p:cNvCxnSpPr>
                <a:cxnSpLocks/>
              </p:cNvCxnSpPr>
              <p:nvPr/>
            </p:nvCxnSpPr>
            <p:spPr>
              <a:xfrm flipV="1">
                <a:off x="7798595" y="3078959"/>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55403112-B2DD-5221-5191-C6574AF7C542}"/>
                  </a:ext>
                </a:extLst>
              </p:cNvPr>
              <p:cNvCxnSpPr>
                <a:cxnSpLocks/>
              </p:cNvCxnSpPr>
              <p:nvPr/>
            </p:nvCxnSpPr>
            <p:spPr>
              <a:xfrm flipV="1">
                <a:off x="7798595" y="321707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A7048FAD-00C4-E5BA-CA13-EEA1073799D5}"/>
                  </a:ext>
                </a:extLst>
              </p:cNvPr>
              <p:cNvCxnSpPr>
                <a:cxnSpLocks/>
              </p:cNvCxnSpPr>
              <p:nvPr/>
            </p:nvCxnSpPr>
            <p:spPr>
              <a:xfrm flipV="1">
                <a:off x="7798595" y="3319464"/>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519AAE0D-9084-AA01-19F8-AF44AD3D7378}"/>
                  </a:ext>
                </a:extLst>
              </p:cNvPr>
              <p:cNvCxnSpPr>
                <a:cxnSpLocks/>
              </p:cNvCxnSpPr>
              <p:nvPr/>
            </p:nvCxnSpPr>
            <p:spPr>
              <a:xfrm flipV="1">
                <a:off x="7798595" y="342423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293B7CD7-D51A-8D2A-3D9C-04B475D56D8A}"/>
                  </a:ext>
                </a:extLst>
              </p:cNvPr>
              <p:cNvCxnSpPr>
                <a:cxnSpLocks/>
              </p:cNvCxnSpPr>
              <p:nvPr/>
            </p:nvCxnSpPr>
            <p:spPr>
              <a:xfrm flipV="1">
                <a:off x="7798595" y="3546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A45BF7A1-E466-E17B-0FE2-1D168A8CAF51}"/>
                  </a:ext>
                </a:extLst>
              </p:cNvPr>
              <p:cNvCxnSpPr>
                <a:cxnSpLocks/>
              </p:cNvCxnSpPr>
              <p:nvPr/>
            </p:nvCxnSpPr>
            <p:spPr>
              <a:xfrm flipV="1">
                <a:off x="7798595" y="366395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B8E7934A-034C-E895-D088-53FCD5E534A1}"/>
                  </a:ext>
                </a:extLst>
              </p:cNvPr>
              <p:cNvCxnSpPr>
                <a:cxnSpLocks/>
              </p:cNvCxnSpPr>
              <p:nvPr/>
            </p:nvCxnSpPr>
            <p:spPr>
              <a:xfrm flipV="1">
                <a:off x="7798595" y="377190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7AD2F459-32F8-0A0B-E8AB-E32D060CDC92}"/>
                  </a:ext>
                </a:extLst>
              </p:cNvPr>
              <p:cNvCxnSpPr>
                <a:cxnSpLocks/>
              </p:cNvCxnSpPr>
              <p:nvPr/>
            </p:nvCxnSpPr>
            <p:spPr>
              <a:xfrm flipV="1">
                <a:off x="7798595" y="3901281"/>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465369EC-6D5E-5D75-5D26-E36785E309FE}"/>
                  </a:ext>
                </a:extLst>
              </p:cNvPr>
              <p:cNvCxnSpPr>
                <a:cxnSpLocks/>
              </p:cNvCxnSpPr>
              <p:nvPr/>
            </p:nvCxnSpPr>
            <p:spPr>
              <a:xfrm flipV="1">
                <a:off x="7798595" y="40155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168" name="Group 167">
            <a:extLst>
              <a:ext uri="{FF2B5EF4-FFF2-40B4-BE49-F238E27FC236}">
                <a16:creationId xmlns:a16="http://schemas.microsoft.com/office/drawing/2014/main" id="{616F5E08-21F3-62B0-AD87-E2C0E9A3B69B}"/>
              </a:ext>
            </a:extLst>
          </p:cNvPr>
          <p:cNvGrpSpPr/>
          <p:nvPr/>
        </p:nvGrpSpPr>
        <p:grpSpPr>
          <a:xfrm>
            <a:off x="9905333" y="1670515"/>
            <a:ext cx="1060803" cy="664555"/>
            <a:chOff x="9830611" y="2158588"/>
            <a:chExt cx="1105507" cy="785485"/>
          </a:xfrm>
        </p:grpSpPr>
        <p:sp>
          <p:nvSpPr>
            <p:cNvPr id="170" name="Rectangle 169">
              <a:extLst>
                <a:ext uri="{FF2B5EF4-FFF2-40B4-BE49-F238E27FC236}">
                  <a16:creationId xmlns:a16="http://schemas.microsoft.com/office/drawing/2014/main" id="{8B121708-50FE-64D8-B2BE-CB0A2BE9D3BF}"/>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ctr"/>
              <a:r>
                <a:rPr lang="en-US" sz="1200" b="1" dirty="0">
                  <a:solidFill>
                    <a:schemeClr val="tx2"/>
                  </a:solidFill>
                </a:rPr>
                <a:t>Server</a:t>
              </a:r>
            </a:p>
          </p:txBody>
        </p:sp>
        <p:sp>
          <p:nvSpPr>
            <p:cNvPr id="171" name="Rectangle 170">
              <a:extLst>
                <a:ext uri="{FF2B5EF4-FFF2-40B4-BE49-F238E27FC236}">
                  <a16:creationId xmlns:a16="http://schemas.microsoft.com/office/drawing/2014/main" id="{EC20A067-E5A0-3238-2341-0FB27AF45B3C}"/>
                </a:ext>
              </a:extLst>
            </p:cNvPr>
            <p:cNvSpPr/>
            <p:nvPr/>
          </p:nvSpPr>
          <p:spPr>
            <a:xfrm>
              <a:off x="9938281" y="232309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AD/LDAP</a:t>
              </a:r>
              <a:br>
                <a:rPr lang="en-US" sz="1200" dirty="0">
                  <a:solidFill>
                    <a:schemeClr val="tx2"/>
                  </a:solidFill>
                </a:rPr>
              </a:br>
              <a:r>
                <a:rPr lang="en-US" sz="1200" dirty="0">
                  <a:solidFill>
                    <a:schemeClr val="tx2"/>
                  </a:solidFill>
                </a:rPr>
                <a:t>Servers</a:t>
              </a:r>
            </a:p>
          </p:txBody>
        </p:sp>
      </p:grpSp>
      <p:grpSp>
        <p:nvGrpSpPr>
          <p:cNvPr id="173" name="Group 172">
            <a:extLst>
              <a:ext uri="{FF2B5EF4-FFF2-40B4-BE49-F238E27FC236}">
                <a16:creationId xmlns:a16="http://schemas.microsoft.com/office/drawing/2014/main" id="{919289F1-06E7-FC0E-F11B-6CB32A57A0FA}"/>
              </a:ext>
            </a:extLst>
          </p:cNvPr>
          <p:cNvGrpSpPr/>
          <p:nvPr/>
        </p:nvGrpSpPr>
        <p:grpSpPr>
          <a:xfrm>
            <a:off x="9905333" y="2477102"/>
            <a:ext cx="1060803" cy="664555"/>
            <a:chOff x="9830611" y="2158588"/>
            <a:chExt cx="1105507" cy="785485"/>
          </a:xfrm>
        </p:grpSpPr>
        <p:sp>
          <p:nvSpPr>
            <p:cNvPr id="182" name="Rectangle 181">
              <a:extLst>
                <a:ext uri="{FF2B5EF4-FFF2-40B4-BE49-F238E27FC236}">
                  <a16:creationId xmlns:a16="http://schemas.microsoft.com/office/drawing/2014/main" id="{A69C632D-B4F6-E47A-ECD0-5E220748C67C}"/>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183" name="Rectangle 182">
              <a:extLst>
                <a:ext uri="{FF2B5EF4-FFF2-40B4-BE49-F238E27FC236}">
                  <a16:creationId xmlns:a16="http://schemas.microsoft.com/office/drawing/2014/main" id="{4403D239-6B3E-0B64-F184-393409C998E7}"/>
                </a:ext>
              </a:extLst>
            </p:cNvPr>
            <p:cNvSpPr/>
            <p:nvPr/>
          </p:nvSpPr>
          <p:spPr>
            <a:xfrm>
              <a:off x="9938281" y="232309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Windows </a:t>
              </a:r>
              <a:br>
                <a:rPr lang="en-US" sz="1200" dirty="0">
                  <a:solidFill>
                    <a:schemeClr val="tx2"/>
                  </a:solidFill>
                </a:rPr>
              </a:br>
              <a:r>
                <a:rPr lang="en-US" sz="1200" dirty="0">
                  <a:solidFill>
                    <a:schemeClr val="tx2"/>
                  </a:solidFill>
                </a:rPr>
                <a:t>Servers</a:t>
              </a:r>
            </a:p>
          </p:txBody>
        </p:sp>
      </p:grpSp>
      <p:sp>
        <p:nvSpPr>
          <p:cNvPr id="185" name="Rectangle 184">
            <a:extLst>
              <a:ext uri="{FF2B5EF4-FFF2-40B4-BE49-F238E27FC236}">
                <a16:creationId xmlns:a16="http://schemas.microsoft.com/office/drawing/2014/main" id="{B1B571BE-43C9-FD67-1DD3-CEB1D26CD6B1}"/>
              </a:ext>
            </a:extLst>
          </p:cNvPr>
          <p:cNvSpPr/>
          <p:nvPr/>
        </p:nvSpPr>
        <p:spPr>
          <a:xfrm>
            <a:off x="7763530" y="2451161"/>
            <a:ext cx="687527" cy="50634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287" name="Group 286">
            <a:extLst>
              <a:ext uri="{FF2B5EF4-FFF2-40B4-BE49-F238E27FC236}">
                <a16:creationId xmlns:a16="http://schemas.microsoft.com/office/drawing/2014/main" id="{C520AF80-819B-FE31-3C08-A9AF136510F3}"/>
              </a:ext>
            </a:extLst>
          </p:cNvPr>
          <p:cNvGrpSpPr/>
          <p:nvPr/>
        </p:nvGrpSpPr>
        <p:grpSpPr>
          <a:xfrm>
            <a:off x="7763530" y="1749622"/>
            <a:ext cx="687527" cy="506341"/>
            <a:chOff x="7763530" y="1749622"/>
            <a:chExt cx="687527" cy="506341"/>
          </a:xfrm>
        </p:grpSpPr>
        <p:sp>
          <p:nvSpPr>
            <p:cNvPr id="184" name="Rectangle 183">
              <a:extLst>
                <a:ext uri="{FF2B5EF4-FFF2-40B4-BE49-F238E27FC236}">
                  <a16:creationId xmlns:a16="http://schemas.microsoft.com/office/drawing/2014/main" id="{40F11127-6811-D29D-662C-D20CBBD84650}"/>
                </a:ext>
              </a:extLst>
            </p:cNvPr>
            <p:cNvSpPr/>
            <p:nvPr/>
          </p:nvSpPr>
          <p:spPr>
            <a:xfrm>
              <a:off x="7763530" y="1749622"/>
              <a:ext cx="687527" cy="50634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193" name="Group 192">
              <a:extLst>
                <a:ext uri="{FF2B5EF4-FFF2-40B4-BE49-F238E27FC236}">
                  <a16:creationId xmlns:a16="http://schemas.microsoft.com/office/drawing/2014/main" id="{3FCEA51F-CE5D-83BF-442D-395777EAA55A}"/>
                </a:ext>
              </a:extLst>
            </p:cNvPr>
            <p:cNvGrpSpPr/>
            <p:nvPr/>
          </p:nvGrpSpPr>
          <p:grpSpPr>
            <a:xfrm>
              <a:off x="7821409" y="1933201"/>
              <a:ext cx="567733" cy="280698"/>
              <a:chOff x="4036309" y="2259128"/>
              <a:chExt cx="830481" cy="410606"/>
            </a:xfrm>
          </p:grpSpPr>
          <p:pic>
            <p:nvPicPr>
              <p:cNvPr id="194" name="Picture 193">
                <a:extLst>
                  <a:ext uri="{FF2B5EF4-FFF2-40B4-BE49-F238E27FC236}">
                    <a16:creationId xmlns:a16="http://schemas.microsoft.com/office/drawing/2014/main" id="{97A318A6-CD8A-D920-1544-9E81BF5AE3C7}"/>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036309" y="2268417"/>
                <a:ext cx="233427" cy="401317"/>
              </a:xfrm>
              <a:prstGeom prst="rect">
                <a:avLst/>
              </a:prstGeom>
            </p:spPr>
          </p:pic>
          <p:pic>
            <p:nvPicPr>
              <p:cNvPr id="195" name="Picture 194">
                <a:extLst>
                  <a:ext uri="{FF2B5EF4-FFF2-40B4-BE49-F238E27FC236}">
                    <a16:creationId xmlns:a16="http://schemas.microsoft.com/office/drawing/2014/main" id="{5D90DB4D-4FD4-52FC-48F2-16A0968539BF}"/>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633363" y="2268417"/>
                <a:ext cx="233427" cy="401317"/>
              </a:xfrm>
              <a:prstGeom prst="rect">
                <a:avLst/>
              </a:prstGeom>
            </p:spPr>
          </p:pic>
          <p:cxnSp>
            <p:nvCxnSpPr>
              <p:cNvPr id="198" name="Connector: Elbow 197">
                <a:extLst>
                  <a:ext uri="{FF2B5EF4-FFF2-40B4-BE49-F238E27FC236}">
                    <a16:creationId xmlns:a16="http://schemas.microsoft.com/office/drawing/2014/main" id="{5A71CF5C-2ED7-35F2-93DD-CD1EC786C4ED}"/>
                  </a:ext>
                </a:extLst>
              </p:cNvPr>
              <p:cNvCxnSpPr>
                <a:stCxn id="194" idx="0"/>
                <a:endCxn id="195" idx="0"/>
              </p:cNvCxnSpPr>
              <p:nvPr/>
            </p:nvCxnSpPr>
            <p:spPr>
              <a:xfrm rot="5400000" flipH="1" flipV="1">
                <a:off x="4451550" y="1969890"/>
                <a:ext cx="18578" cy="597054"/>
              </a:xfrm>
              <a:prstGeom prst="bentConnector3">
                <a:avLst>
                  <a:gd name="adj1" fmla="val 121874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grpSp>
        <p:nvGrpSpPr>
          <p:cNvPr id="203" name="Group 202">
            <a:extLst>
              <a:ext uri="{FF2B5EF4-FFF2-40B4-BE49-F238E27FC236}">
                <a16:creationId xmlns:a16="http://schemas.microsoft.com/office/drawing/2014/main" id="{43750B01-79D5-8E52-1AA9-D30E335507D0}"/>
              </a:ext>
            </a:extLst>
          </p:cNvPr>
          <p:cNvGrpSpPr/>
          <p:nvPr/>
        </p:nvGrpSpPr>
        <p:grpSpPr>
          <a:xfrm>
            <a:off x="7821409" y="2636426"/>
            <a:ext cx="567733" cy="280698"/>
            <a:chOff x="4036309" y="2259128"/>
            <a:chExt cx="830481" cy="410606"/>
          </a:xfrm>
        </p:grpSpPr>
        <p:pic>
          <p:nvPicPr>
            <p:cNvPr id="204" name="Picture 203">
              <a:extLst>
                <a:ext uri="{FF2B5EF4-FFF2-40B4-BE49-F238E27FC236}">
                  <a16:creationId xmlns:a16="http://schemas.microsoft.com/office/drawing/2014/main" id="{5DF92844-CB28-01EE-85DE-2E52C142F84E}"/>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036309" y="2268417"/>
              <a:ext cx="233427" cy="401317"/>
            </a:xfrm>
            <a:prstGeom prst="rect">
              <a:avLst/>
            </a:prstGeom>
          </p:spPr>
        </p:pic>
        <p:pic>
          <p:nvPicPr>
            <p:cNvPr id="205" name="Picture 204">
              <a:extLst>
                <a:ext uri="{FF2B5EF4-FFF2-40B4-BE49-F238E27FC236}">
                  <a16:creationId xmlns:a16="http://schemas.microsoft.com/office/drawing/2014/main" id="{D0FA3D46-0CCF-1085-ADAD-B9BEC4975E88}"/>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633363" y="2268417"/>
              <a:ext cx="233427" cy="401317"/>
            </a:xfrm>
            <a:prstGeom prst="rect">
              <a:avLst/>
            </a:prstGeom>
          </p:spPr>
        </p:pic>
        <p:cxnSp>
          <p:nvCxnSpPr>
            <p:cNvPr id="206" name="Connector: Elbow 205">
              <a:extLst>
                <a:ext uri="{FF2B5EF4-FFF2-40B4-BE49-F238E27FC236}">
                  <a16:creationId xmlns:a16="http://schemas.microsoft.com/office/drawing/2014/main" id="{5A5D21DE-74C0-2346-3886-FBA2D2184CD3}"/>
                </a:ext>
              </a:extLst>
            </p:cNvPr>
            <p:cNvCxnSpPr>
              <a:stCxn id="204" idx="0"/>
              <a:endCxn id="205" idx="0"/>
            </p:cNvCxnSpPr>
            <p:nvPr/>
          </p:nvCxnSpPr>
          <p:spPr>
            <a:xfrm rot="5400000" flipH="1" flipV="1">
              <a:off x="4451550" y="1969890"/>
              <a:ext cx="18578" cy="597054"/>
            </a:xfrm>
            <a:prstGeom prst="bentConnector3">
              <a:avLst>
                <a:gd name="adj1" fmla="val 121874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207" name="Straight Arrow Connector 206">
            <a:extLst>
              <a:ext uri="{FF2B5EF4-FFF2-40B4-BE49-F238E27FC236}">
                <a16:creationId xmlns:a16="http://schemas.microsoft.com/office/drawing/2014/main" id="{3F46258B-CABD-CD02-8975-A990B191A646}"/>
              </a:ext>
            </a:extLst>
          </p:cNvPr>
          <p:cNvCxnSpPr>
            <a:cxnSpLocks/>
            <a:stCxn id="170" idx="1"/>
            <a:endCxn id="184" idx="3"/>
          </p:cNvCxnSpPr>
          <p:nvPr/>
        </p:nvCxnSpPr>
        <p:spPr>
          <a:xfrm flipH="1">
            <a:off x="8451057" y="1933201"/>
            <a:ext cx="1454276" cy="0"/>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82317AC4-F8C9-0B3A-45AF-09E86995EBD0}"/>
              </a:ext>
            </a:extLst>
          </p:cNvPr>
          <p:cNvCxnSpPr>
            <a:cxnSpLocks/>
          </p:cNvCxnSpPr>
          <p:nvPr/>
        </p:nvCxnSpPr>
        <p:spPr>
          <a:xfrm flipH="1" flipV="1">
            <a:off x="8451057" y="2604908"/>
            <a:ext cx="1559718" cy="250211"/>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2" name="Straight Arrow Connector 211">
            <a:extLst>
              <a:ext uri="{FF2B5EF4-FFF2-40B4-BE49-F238E27FC236}">
                <a16:creationId xmlns:a16="http://schemas.microsoft.com/office/drawing/2014/main" id="{C93A3F10-3380-E818-AB6D-1B74615E4B9B}"/>
              </a:ext>
            </a:extLst>
          </p:cNvPr>
          <p:cNvCxnSpPr>
            <a:cxnSpLocks/>
          </p:cNvCxnSpPr>
          <p:nvPr/>
        </p:nvCxnSpPr>
        <p:spPr>
          <a:xfrm flipH="1" flipV="1">
            <a:off x="8448675" y="1993106"/>
            <a:ext cx="1557338" cy="631032"/>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2" name="Straight Arrow Connector 231">
            <a:extLst>
              <a:ext uri="{FF2B5EF4-FFF2-40B4-BE49-F238E27FC236}">
                <a16:creationId xmlns:a16="http://schemas.microsoft.com/office/drawing/2014/main" id="{BF15AC22-E6CB-ABC2-5DB6-36C0918EDBAC}"/>
              </a:ext>
            </a:extLst>
          </p:cNvPr>
          <p:cNvCxnSpPr>
            <a:cxnSpLocks/>
            <a:stCxn id="171" idx="1"/>
          </p:cNvCxnSpPr>
          <p:nvPr/>
        </p:nvCxnSpPr>
        <p:spPr>
          <a:xfrm flipH="1">
            <a:off x="8451056" y="2072384"/>
            <a:ext cx="1557593" cy="670816"/>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5" name="Rectangle 234">
            <a:extLst>
              <a:ext uri="{FF2B5EF4-FFF2-40B4-BE49-F238E27FC236}">
                <a16:creationId xmlns:a16="http://schemas.microsoft.com/office/drawing/2014/main" id="{05CAAD4F-D9F9-6598-08CB-186EB118D3DA}"/>
              </a:ext>
            </a:extLst>
          </p:cNvPr>
          <p:cNvSpPr/>
          <p:nvPr/>
        </p:nvSpPr>
        <p:spPr>
          <a:xfrm>
            <a:off x="6992247" y="2895281"/>
            <a:ext cx="61715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Firewall/</a:t>
            </a:r>
            <a:br>
              <a:rPr lang="en-US" sz="1200" b="1" dirty="0">
                <a:solidFill>
                  <a:sysClr val="windowText" lastClr="000000"/>
                </a:solidFill>
              </a:rPr>
            </a:br>
            <a:r>
              <a:rPr lang="en-US" sz="1200" b="1" dirty="0">
                <a:solidFill>
                  <a:sysClr val="windowText" lastClr="000000"/>
                </a:solidFill>
              </a:rPr>
              <a:t>Proxy</a:t>
            </a:r>
          </a:p>
        </p:txBody>
      </p:sp>
      <p:sp>
        <p:nvSpPr>
          <p:cNvPr id="237" name="Rectangle 236">
            <a:extLst>
              <a:ext uri="{FF2B5EF4-FFF2-40B4-BE49-F238E27FC236}">
                <a16:creationId xmlns:a16="http://schemas.microsoft.com/office/drawing/2014/main" id="{3F008EE0-6BB0-6B3C-F66A-C9F487EA8F9E}"/>
              </a:ext>
            </a:extLst>
          </p:cNvPr>
          <p:cNvSpPr/>
          <p:nvPr/>
        </p:nvSpPr>
        <p:spPr>
          <a:xfrm>
            <a:off x="7707220" y="2988269"/>
            <a:ext cx="76944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SC2 Client</a:t>
            </a:r>
          </a:p>
        </p:txBody>
      </p:sp>
      <p:grpSp>
        <p:nvGrpSpPr>
          <p:cNvPr id="323" name="Group 322">
            <a:extLst>
              <a:ext uri="{FF2B5EF4-FFF2-40B4-BE49-F238E27FC236}">
                <a16:creationId xmlns:a16="http://schemas.microsoft.com/office/drawing/2014/main" id="{BAF0B5A3-2F1B-0FD3-9365-B316895540B6}"/>
              </a:ext>
            </a:extLst>
          </p:cNvPr>
          <p:cNvGrpSpPr/>
          <p:nvPr/>
        </p:nvGrpSpPr>
        <p:grpSpPr>
          <a:xfrm>
            <a:off x="4867275" y="1989040"/>
            <a:ext cx="2896893" cy="145913"/>
            <a:chOff x="5750707" y="1989040"/>
            <a:chExt cx="2013461" cy="145913"/>
          </a:xfrm>
        </p:grpSpPr>
        <p:cxnSp>
          <p:nvCxnSpPr>
            <p:cNvPr id="285" name="Straight Arrow Connector 284">
              <a:extLst>
                <a:ext uri="{FF2B5EF4-FFF2-40B4-BE49-F238E27FC236}">
                  <a16:creationId xmlns:a16="http://schemas.microsoft.com/office/drawing/2014/main" id="{BC51F8AB-8C31-EEB7-4707-0D8AD321E77B}"/>
                </a:ext>
              </a:extLst>
            </p:cNvPr>
            <p:cNvCxnSpPr>
              <a:cxnSpLocks/>
            </p:cNvCxnSpPr>
            <p:nvPr/>
          </p:nvCxnSpPr>
          <p:spPr>
            <a:xfrm rot="21207726" flipH="1">
              <a:off x="5750707" y="1989040"/>
              <a:ext cx="2003314" cy="0"/>
            </a:xfrm>
            <a:prstGeom prst="straightConnector1">
              <a:avLst/>
            </a:prstGeom>
            <a:ln w="63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86" name="Arrow: Left-Right 285">
              <a:extLst>
                <a:ext uri="{FF2B5EF4-FFF2-40B4-BE49-F238E27FC236}">
                  <a16:creationId xmlns:a16="http://schemas.microsoft.com/office/drawing/2014/main" id="{0C7F0ACC-65F8-55E5-3A00-817D74B8C429}"/>
                </a:ext>
              </a:extLst>
            </p:cNvPr>
            <p:cNvSpPr/>
            <p:nvPr/>
          </p:nvSpPr>
          <p:spPr>
            <a:xfrm rot="21207726">
              <a:off x="5760854" y="2020203"/>
              <a:ext cx="2003314" cy="114750"/>
            </a:xfrm>
            <a:prstGeom prst="lef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grpSp>
        <p:nvGrpSpPr>
          <p:cNvPr id="288" name="Group 287">
            <a:extLst>
              <a:ext uri="{FF2B5EF4-FFF2-40B4-BE49-F238E27FC236}">
                <a16:creationId xmlns:a16="http://schemas.microsoft.com/office/drawing/2014/main" id="{29DA24A7-F0F7-8DDA-C16C-15E9E380B808}"/>
              </a:ext>
            </a:extLst>
          </p:cNvPr>
          <p:cNvGrpSpPr/>
          <p:nvPr/>
        </p:nvGrpSpPr>
        <p:grpSpPr>
          <a:xfrm>
            <a:off x="4188126" y="1933401"/>
            <a:ext cx="687527" cy="506341"/>
            <a:chOff x="7763530" y="1749622"/>
            <a:chExt cx="687527" cy="506341"/>
          </a:xfrm>
        </p:grpSpPr>
        <p:sp>
          <p:nvSpPr>
            <p:cNvPr id="289" name="Rectangle 288">
              <a:extLst>
                <a:ext uri="{FF2B5EF4-FFF2-40B4-BE49-F238E27FC236}">
                  <a16:creationId xmlns:a16="http://schemas.microsoft.com/office/drawing/2014/main" id="{8A39D51F-3749-FDE7-E73F-C505D0AF4D21}"/>
                </a:ext>
              </a:extLst>
            </p:cNvPr>
            <p:cNvSpPr/>
            <p:nvPr/>
          </p:nvSpPr>
          <p:spPr>
            <a:xfrm>
              <a:off x="7763530" y="1749622"/>
              <a:ext cx="687527" cy="50634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290" name="Group 289">
              <a:extLst>
                <a:ext uri="{FF2B5EF4-FFF2-40B4-BE49-F238E27FC236}">
                  <a16:creationId xmlns:a16="http://schemas.microsoft.com/office/drawing/2014/main" id="{659CEBBC-A154-31AF-B1FC-1E98A2C66B32}"/>
                </a:ext>
              </a:extLst>
            </p:cNvPr>
            <p:cNvGrpSpPr/>
            <p:nvPr/>
          </p:nvGrpSpPr>
          <p:grpSpPr>
            <a:xfrm>
              <a:off x="7821409" y="1933201"/>
              <a:ext cx="567733" cy="280698"/>
              <a:chOff x="4036309" y="2259128"/>
              <a:chExt cx="830481" cy="410606"/>
            </a:xfrm>
          </p:grpSpPr>
          <p:pic>
            <p:nvPicPr>
              <p:cNvPr id="291" name="Picture 290">
                <a:extLst>
                  <a:ext uri="{FF2B5EF4-FFF2-40B4-BE49-F238E27FC236}">
                    <a16:creationId xmlns:a16="http://schemas.microsoft.com/office/drawing/2014/main" id="{47DFC960-E187-0171-9344-4D2FE804A870}"/>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036309" y="2268417"/>
                <a:ext cx="233427" cy="401317"/>
              </a:xfrm>
              <a:prstGeom prst="rect">
                <a:avLst/>
              </a:prstGeom>
            </p:spPr>
          </p:pic>
          <p:pic>
            <p:nvPicPr>
              <p:cNvPr id="292" name="Picture 291">
                <a:extLst>
                  <a:ext uri="{FF2B5EF4-FFF2-40B4-BE49-F238E27FC236}">
                    <a16:creationId xmlns:a16="http://schemas.microsoft.com/office/drawing/2014/main" id="{9BD57108-5A0E-7492-B4FA-EAC71831657C}"/>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633363" y="2268417"/>
                <a:ext cx="233427" cy="401317"/>
              </a:xfrm>
              <a:prstGeom prst="rect">
                <a:avLst/>
              </a:prstGeom>
            </p:spPr>
          </p:pic>
          <p:cxnSp>
            <p:nvCxnSpPr>
              <p:cNvPr id="293" name="Connector: Elbow 292">
                <a:extLst>
                  <a:ext uri="{FF2B5EF4-FFF2-40B4-BE49-F238E27FC236}">
                    <a16:creationId xmlns:a16="http://schemas.microsoft.com/office/drawing/2014/main" id="{E13E9CF3-D5AC-0B95-F416-D3DCF95CF144}"/>
                  </a:ext>
                </a:extLst>
              </p:cNvPr>
              <p:cNvCxnSpPr>
                <a:stCxn id="291" idx="0"/>
                <a:endCxn id="292" idx="0"/>
              </p:cNvCxnSpPr>
              <p:nvPr/>
            </p:nvCxnSpPr>
            <p:spPr>
              <a:xfrm rot="5400000" flipH="1" flipV="1">
                <a:off x="4451550" y="1969890"/>
                <a:ext cx="18578" cy="597054"/>
              </a:xfrm>
              <a:prstGeom prst="bentConnector3">
                <a:avLst>
                  <a:gd name="adj1" fmla="val 121874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grpSp>
        <p:nvGrpSpPr>
          <p:cNvPr id="294" name="Group 293">
            <a:extLst>
              <a:ext uri="{FF2B5EF4-FFF2-40B4-BE49-F238E27FC236}">
                <a16:creationId xmlns:a16="http://schemas.microsoft.com/office/drawing/2014/main" id="{D614EB18-749A-6153-9884-E86076C7E2C5}"/>
              </a:ext>
            </a:extLst>
          </p:cNvPr>
          <p:cNvGrpSpPr/>
          <p:nvPr/>
        </p:nvGrpSpPr>
        <p:grpSpPr>
          <a:xfrm>
            <a:off x="4188126" y="2469119"/>
            <a:ext cx="687527" cy="506341"/>
            <a:chOff x="7763530" y="1749622"/>
            <a:chExt cx="687527" cy="506341"/>
          </a:xfrm>
        </p:grpSpPr>
        <p:sp>
          <p:nvSpPr>
            <p:cNvPr id="295" name="Rectangle 294">
              <a:extLst>
                <a:ext uri="{FF2B5EF4-FFF2-40B4-BE49-F238E27FC236}">
                  <a16:creationId xmlns:a16="http://schemas.microsoft.com/office/drawing/2014/main" id="{846D9E71-D762-4F86-F5FC-A25DC16833D7}"/>
                </a:ext>
              </a:extLst>
            </p:cNvPr>
            <p:cNvSpPr/>
            <p:nvPr/>
          </p:nvSpPr>
          <p:spPr>
            <a:xfrm>
              <a:off x="7763530" y="1749622"/>
              <a:ext cx="687527" cy="50634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296" name="Group 295">
              <a:extLst>
                <a:ext uri="{FF2B5EF4-FFF2-40B4-BE49-F238E27FC236}">
                  <a16:creationId xmlns:a16="http://schemas.microsoft.com/office/drawing/2014/main" id="{485CD344-9E9C-91EA-8BF9-E3B7148E2F8B}"/>
                </a:ext>
              </a:extLst>
            </p:cNvPr>
            <p:cNvGrpSpPr/>
            <p:nvPr/>
          </p:nvGrpSpPr>
          <p:grpSpPr>
            <a:xfrm>
              <a:off x="7821409" y="1933201"/>
              <a:ext cx="567733" cy="280698"/>
              <a:chOff x="4036309" y="2259128"/>
              <a:chExt cx="830481" cy="410606"/>
            </a:xfrm>
          </p:grpSpPr>
          <p:pic>
            <p:nvPicPr>
              <p:cNvPr id="297" name="Picture 296">
                <a:extLst>
                  <a:ext uri="{FF2B5EF4-FFF2-40B4-BE49-F238E27FC236}">
                    <a16:creationId xmlns:a16="http://schemas.microsoft.com/office/drawing/2014/main" id="{48BE9FDA-D600-2A07-3B39-CAFAAE14C647}"/>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036309" y="2268417"/>
                <a:ext cx="233427" cy="401317"/>
              </a:xfrm>
              <a:prstGeom prst="rect">
                <a:avLst/>
              </a:prstGeom>
            </p:spPr>
          </p:pic>
          <p:pic>
            <p:nvPicPr>
              <p:cNvPr id="298" name="Picture 297">
                <a:extLst>
                  <a:ext uri="{FF2B5EF4-FFF2-40B4-BE49-F238E27FC236}">
                    <a16:creationId xmlns:a16="http://schemas.microsoft.com/office/drawing/2014/main" id="{D4DCB86E-70FC-A4B0-A470-CF031A9898C1}"/>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633363" y="2268417"/>
                <a:ext cx="233427" cy="401317"/>
              </a:xfrm>
              <a:prstGeom prst="rect">
                <a:avLst/>
              </a:prstGeom>
            </p:spPr>
          </p:pic>
          <p:cxnSp>
            <p:nvCxnSpPr>
              <p:cNvPr id="299" name="Connector: Elbow 298">
                <a:extLst>
                  <a:ext uri="{FF2B5EF4-FFF2-40B4-BE49-F238E27FC236}">
                    <a16:creationId xmlns:a16="http://schemas.microsoft.com/office/drawing/2014/main" id="{17F0F1F3-BF24-F838-FDCE-61AECCCFBAAD}"/>
                  </a:ext>
                </a:extLst>
              </p:cNvPr>
              <p:cNvCxnSpPr>
                <a:stCxn id="297" idx="0"/>
                <a:endCxn id="298" idx="0"/>
              </p:cNvCxnSpPr>
              <p:nvPr/>
            </p:nvCxnSpPr>
            <p:spPr>
              <a:xfrm rot="5400000" flipH="1" flipV="1">
                <a:off x="4451550" y="1969890"/>
                <a:ext cx="18578" cy="597054"/>
              </a:xfrm>
              <a:prstGeom prst="bentConnector3">
                <a:avLst>
                  <a:gd name="adj1" fmla="val 121874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sp>
        <p:nvSpPr>
          <p:cNvPr id="300" name="Rectangle 299">
            <a:extLst>
              <a:ext uri="{FF2B5EF4-FFF2-40B4-BE49-F238E27FC236}">
                <a16:creationId xmlns:a16="http://schemas.microsoft.com/office/drawing/2014/main" id="{F73563A8-F6A4-4E9A-7288-5F1294D1CFC2}"/>
              </a:ext>
            </a:extLst>
          </p:cNvPr>
          <p:cNvSpPr/>
          <p:nvPr/>
        </p:nvSpPr>
        <p:spPr>
          <a:xfrm>
            <a:off x="4104030" y="4989758"/>
            <a:ext cx="81753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ysClr val="windowText" lastClr="000000"/>
                </a:solidFill>
              </a:rPr>
              <a:t>SC2 Server</a:t>
            </a:r>
          </a:p>
        </p:txBody>
      </p:sp>
      <p:grpSp>
        <p:nvGrpSpPr>
          <p:cNvPr id="301" name="Group 300">
            <a:extLst>
              <a:ext uri="{FF2B5EF4-FFF2-40B4-BE49-F238E27FC236}">
                <a16:creationId xmlns:a16="http://schemas.microsoft.com/office/drawing/2014/main" id="{48DA6B8E-CAA4-2977-6E52-4956E7881579}"/>
              </a:ext>
            </a:extLst>
          </p:cNvPr>
          <p:cNvGrpSpPr/>
          <p:nvPr/>
        </p:nvGrpSpPr>
        <p:grpSpPr>
          <a:xfrm>
            <a:off x="4188126" y="3947425"/>
            <a:ext cx="687527" cy="506341"/>
            <a:chOff x="7763530" y="1749622"/>
            <a:chExt cx="687527" cy="506341"/>
          </a:xfrm>
        </p:grpSpPr>
        <p:sp>
          <p:nvSpPr>
            <p:cNvPr id="302" name="Rectangle 301">
              <a:extLst>
                <a:ext uri="{FF2B5EF4-FFF2-40B4-BE49-F238E27FC236}">
                  <a16:creationId xmlns:a16="http://schemas.microsoft.com/office/drawing/2014/main" id="{655C27DE-E374-165E-D635-15AE5C2FE43C}"/>
                </a:ext>
              </a:extLst>
            </p:cNvPr>
            <p:cNvSpPr/>
            <p:nvPr/>
          </p:nvSpPr>
          <p:spPr>
            <a:xfrm>
              <a:off x="7763530" y="1749622"/>
              <a:ext cx="687527" cy="50634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303" name="Group 302">
              <a:extLst>
                <a:ext uri="{FF2B5EF4-FFF2-40B4-BE49-F238E27FC236}">
                  <a16:creationId xmlns:a16="http://schemas.microsoft.com/office/drawing/2014/main" id="{11AB4978-8B29-9CB3-E37D-33DAFC81CD15}"/>
                </a:ext>
              </a:extLst>
            </p:cNvPr>
            <p:cNvGrpSpPr/>
            <p:nvPr/>
          </p:nvGrpSpPr>
          <p:grpSpPr>
            <a:xfrm>
              <a:off x="7821409" y="1933201"/>
              <a:ext cx="567733" cy="280698"/>
              <a:chOff x="4036309" y="2259128"/>
              <a:chExt cx="830481" cy="410606"/>
            </a:xfrm>
          </p:grpSpPr>
          <p:pic>
            <p:nvPicPr>
              <p:cNvPr id="304" name="Picture 303">
                <a:extLst>
                  <a:ext uri="{FF2B5EF4-FFF2-40B4-BE49-F238E27FC236}">
                    <a16:creationId xmlns:a16="http://schemas.microsoft.com/office/drawing/2014/main" id="{20B4E3F5-A67A-9DB6-A317-FA2F813DF43E}"/>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036309" y="2268417"/>
                <a:ext cx="233427" cy="401317"/>
              </a:xfrm>
              <a:prstGeom prst="rect">
                <a:avLst/>
              </a:prstGeom>
            </p:spPr>
          </p:pic>
          <p:pic>
            <p:nvPicPr>
              <p:cNvPr id="305" name="Picture 304">
                <a:extLst>
                  <a:ext uri="{FF2B5EF4-FFF2-40B4-BE49-F238E27FC236}">
                    <a16:creationId xmlns:a16="http://schemas.microsoft.com/office/drawing/2014/main" id="{788E4B57-A20C-B574-18D6-51EED1B4A742}"/>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633363" y="2268417"/>
                <a:ext cx="233427" cy="401317"/>
              </a:xfrm>
              <a:prstGeom prst="rect">
                <a:avLst/>
              </a:prstGeom>
            </p:spPr>
          </p:pic>
          <p:cxnSp>
            <p:nvCxnSpPr>
              <p:cNvPr id="306" name="Connector: Elbow 305">
                <a:extLst>
                  <a:ext uri="{FF2B5EF4-FFF2-40B4-BE49-F238E27FC236}">
                    <a16:creationId xmlns:a16="http://schemas.microsoft.com/office/drawing/2014/main" id="{51AC2EB6-B95B-F39A-0B81-221C2792EA09}"/>
                  </a:ext>
                </a:extLst>
              </p:cNvPr>
              <p:cNvCxnSpPr>
                <a:stCxn id="304" idx="0"/>
                <a:endCxn id="305" idx="0"/>
              </p:cNvCxnSpPr>
              <p:nvPr/>
            </p:nvCxnSpPr>
            <p:spPr>
              <a:xfrm rot="5400000" flipH="1" flipV="1">
                <a:off x="4451550" y="1969890"/>
                <a:ext cx="18578" cy="597054"/>
              </a:xfrm>
              <a:prstGeom prst="bentConnector3">
                <a:avLst>
                  <a:gd name="adj1" fmla="val 121874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grpSp>
        <p:nvGrpSpPr>
          <p:cNvPr id="307" name="Group 306">
            <a:extLst>
              <a:ext uri="{FF2B5EF4-FFF2-40B4-BE49-F238E27FC236}">
                <a16:creationId xmlns:a16="http://schemas.microsoft.com/office/drawing/2014/main" id="{7625E1AF-C73B-5A36-BB3F-87A2EB9DA7E3}"/>
              </a:ext>
            </a:extLst>
          </p:cNvPr>
          <p:cNvGrpSpPr/>
          <p:nvPr/>
        </p:nvGrpSpPr>
        <p:grpSpPr>
          <a:xfrm>
            <a:off x="4188126" y="4483143"/>
            <a:ext cx="687527" cy="506341"/>
            <a:chOff x="7763530" y="1749622"/>
            <a:chExt cx="687527" cy="506341"/>
          </a:xfrm>
        </p:grpSpPr>
        <p:sp>
          <p:nvSpPr>
            <p:cNvPr id="308" name="Rectangle 307">
              <a:extLst>
                <a:ext uri="{FF2B5EF4-FFF2-40B4-BE49-F238E27FC236}">
                  <a16:creationId xmlns:a16="http://schemas.microsoft.com/office/drawing/2014/main" id="{31314912-48EC-3284-820F-7A8DBFD6E026}"/>
                </a:ext>
              </a:extLst>
            </p:cNvPr>
            <p:cNvSpPr/>
            <p:nvPr/>
          </p:nvSpPr>
          <p:spPr>
            <a:xfrm>
              <a:off x="7763530" y="1749622"/>
              <a:ext cx="687527" cy="50634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309" name="Group 308">
              <a:extLst>
                <a:ext uri="{FF2B5EF4-FFF2-40B4-BE49-F238E27FC236}">
                  <a16:creationId xmlns:a16="http://schemas.microsoft.com/office/drawing/2014/main" id="{2DBDE60E-708A-255A-94A0-B9EDFF71045B}"/>
                </a:ext>
              </a:extLst>
            </p:cNvPr>
            <p:cNvGrpSpPr/>
            <p:nvPr/>
          </p:nvGrpSpPr>
          <p:grpSpPr>
            <a:xfrm>
              <a:off x="7821409" y="1933201"/>
              <a:ext cx="567733" cy="280698"/>
              <a:chOff x="4036309" y="2259128"/>
              <a:chExt cx="830481" cy="410606"/>
            </a:xfrm>
          </p:grpSpPr>
          <p:pic>
            <p:nvPicPr>
              <p:cNvPr id="310" name="Picture 309">
                <a:extLst>
                  <a:ext uri="{FF2B5EF4-FFF2-40B4-BE49-F238E27FC236}">
                    <a16:creationId xmlns:a16="http://schemas.microsoft.com/office/drawing/2014/main" id="{DE77DD3A-6066-AE99-35E7-EC854DCB481A}"/>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036309" y="2268417"/>
                <a:ext cx="233427" cy="401317"/>
              </a:xfrm>
              <a:prstGeom prst="rect">
                <a:avLst/>
              </a:prstGeom>
            </p:spPr>
          </p:pic>
          <p:pic>
            <p:nvPicPr>
              <p:cNvPr id="311" name="Picture 310">
                <a:extLst>
                  <a:ext uri="{FF2B5EF4-FFF2-40B4-BE49-F238E27FC236}">
                    <a16:creationId xmlns:a16="http://schemas.microsoft.com/office/drawing/2014/main" id="{4F5DE847-5F1D-5A20-22FC-5288EA7F6C5E}"/>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633363" y="2268417"/>
                <a:ext cx="233427" cy="401317"/>
              </a:xfrm>
              <a:prstGeom prst="rect">
                <a:avLst/>
              </a:prstGeom>
            </p:spPr>
          </p:pic>
          <p:cxnSp>
            <p:nvCxnSpPr>
              <p:cNvPr id="316" name="Connector: Elbow 315">
                <a:extLst>
                  <a:ext uri="{FF2B5EF4-FFF2-40B4-BE49-F238E27FC236}">
                    <a16:creationId xmlns:a16="http://schemas.microsoft.com/office/drawing/2014/main" id="{4CAFC1CE-10F6-54E7-06C1-9CB5F6EFCAA2}"/>
                  </a:ext>
                </a:extLst>
              </p:cNvPr>
              <p:cNvCxnSpPr>
                <a:stCxn id="310" idx="0"/>
                <a:endCxn id="311" idx="0"/>
              </p:cNvCxnSpPr>
              <p:nvPr/>
            </p:nvCxnSpPr>
            <p:spPr>
              <a:xfrm rot="5400000" flipH="1" flipV="1">
                <a:off x="4451550" y="1969890"/>
                <a:ext cx="18578" cy="597054"/>
              </a:xfrm>
              <a:prstGeom prst="bentConnector3">
                <a:avLst>
                  <a:gd name="adj1" fmla="val 121874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cxnSp>
        <p:nvCxnSpPr>
          <p:cNvPr id="325" name="Straight Arrow Connector 324">
            <a:extLst>
              <a:ext uri="{FF2B5EF4-FFF2-40B4-BE49-F238E27FC236}">
                <a16:creationId xmlns:a16="http://schemas.microsoft.com/office/drawing/2014/main" id="{8C0B2F1F-7E43-D8CD-BA76-5E64384E6164}"/>
              </a:ext>
            </a:extLst>
          </p:cNvPr>
          <p:cNvCxnSpPr>
            <a:cxnSpLocks/>
          </p:cNvCxnSpPr>
          <p:nvPr/>
        </p:nvCxnSpPr>
        <p:spPr>
          <a:xfrm rot="21377249" flipH="1">
            <a:off x="4880404" y="2728358"/>
            <a:ext cx="2882294" cy="0"/>
          </a:xfrm>
          <a:prstGeom prst="straightConnector1">
            <a:avLst/>
          </a:prstGeom>
          <a:ln w="6350">
            <a:solidFill>
              <a:srgbClr val="FD349C"/>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370" name="Group 369">
            <a:extLst>
              <a:ext uri="{FF2B5EF4-FFF2-40B4-BE49-F238E27FC236}">
                <a16:creationId xmlns:a16="http://schemas.microsoft.com/office/drawing/2014/main" id="{EFF48DFC-194F-2D2B-C127-F355DB38BAF5}"/>
              </a:ext>
            </a:extLst>
          </p:cNvPr>
          <p:cNvGrpSpPr/>
          <p:nvPr/>
        </p:nvGrpSpPr>
        <p:grpSpPr>
          <a:xfrm>
            <a:off x="6782510" y="3361058"/>
            <a:ext cx="4417303" cy="1955661"/>
            <a:chOff x="6782510" y="3701591"/>
            <a:chExt cx="4417303" cy="1955661"/>
          </a:xfrm>
        </p:grpSpPr>
        <p:sp>
          <p:nvSpPr>
            <p:cNvPr id="327" name="Rectangle 326">
              <a:extLst>
                <a:ext uri="{FF2B5EF4-FFF2-40B4-BE49-F238E27FC236}">
                  <a16:creationId xmlns:a16="http://schemas.microsoft.com/office/drawing/2014/main" id="{9A91795E-C572-2F64-EFD3-40773840EA9F}"/>
                </a:ext>
              </a:extLst>
            </p:cNvPr>
            <p:cNvSpPr/>
            <p:nvPr/>
          </p:nvSpPr>
          <p:spPr>
            <a:xfrm>
              <a:off x="6782510" y="3701591"/>
              <a:ext cx="4417303" cy="1955661"/>
            </a:xfrm>
            <a:prstGeom prst="rect">
              <a:avLst/>
            </a:prstGeom>
            <a:solidFill>
              <a:srgbClr val="E5E5E5"/>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lstStyle/>
            <a:p>
              <a:r>
                <a:rPr lang="en-US" sz="1200" b="1" dirty="0">
                  <a:solidFill>
                    <a:schemeClr val="tx2"/>
                  </a:solidFill>
                </a:rPr>
                <a:t>On-Prem/Cloud Network – 2</a:t>
              </a:r>
            </a:p>
          </p:txBody>
        </p:sp>
        <p:grpSp>
          <p:nvGrpSpPr>
            <p:cNvPr id="328" name="Group 327">
              <a:extLst>
                <a:ext uri="{FF2B5EF4-FFF2-40B4-BE49-F238E27FC236}">
                  <a16:creationId xmlns:a16="http://schemas.microsoft.com/office/drawing/2014/main" id="{519F29CD-F3A4-FCB1-7849-8700515C0BA9}"/>
                </a:ext>
              </a:extLst>
            </p:cNvPr>
            <p:cNvGrpSpPr/>
            <p:nvPr/>
          </p:nvGrpSpPr>
          <p:grpSpPr>
            <a:xfrm>
              <a:off x="7229572" y="4041782"/>
              <a:ext cx="157963" cy="1263186"/>
              <a:chOff x="10099511" y="2123289"/>
              <a:chExt cx="157963" cy="2082785"/>
            </a:xfrm>
            <a:solidFill>
              <a:schemeClr val="accent5"/>
            </a:solidFill>
          </p:grpSpPr>
          <p:sp>
            <p:nvSpPr>
              <p:cNvPr id="329" name="Rectangle: Rounded Corners 328">
                <a:extLst>
                  <a:ext uri="{FF2B5EF4-FFF2-40B4-BE49-F238E27FC236}">
                    <a16:creationId xmlns:a16="http://schemas.microsoft.com/office/drawing/2014/main" id="{4C42E3AA-0C8E-2812-2EC6-2856B1890599}"/>
                  </a:ext>
                </a:extLst>
              </p:cNvPr>
              <p:cNvSpPr/>
              <p:nvPr/>
            </p:nvSpPr>
            <p:spPr>
              <a:xfrm>
                <a:off x="10099511" y="2123289"/>
                <a:ext cx="157963" cy="2082785"/>
              </a:xfrm>
              <a:prstGeom prst="roundRect">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330" name="Group 329">
                <a:extLst>
                  <a:ext uri="{FF2B5EF4-FFF2-40B4-BE49-F238E27FC236}">
                    <a16:creationId xmlns:a16="http://schemas.microsoft.com/office/drawing/2014/main" id="{6B4B0567-D672-0EFB-EEF3-F368737787A4}"/>
                  </a:ext>
                </a:extLst>
              </p:cNvPr>
              <p:cNvGrpSpPr/>
              <p:nvPr/>
            </p:nvGrpSpPr>
            <p:grpSpPr>
              <a:xfrm>
                <a:off x="10100312" y="2262982"/>
                <a:ext cx="157162" cy="1752600"/>
                <a:chOff x="7798595" y="2262982"/>
                <a:chExt cx="157162" cy="1752600"/>
              </a:xfrm>
              <a:grpFill/>
            </p:grpSpPr>
            <p:cxnSp>
              <p:nvCxnSpPr>
                <p:cNvPr id="331" name="Straight Connector 330">
                  <a:extLst>
                    <a:ext uri="{FF2B5EF4-FFF2-40B4-BE49-F238E27FC236}">
                      <a16:creationId xmlns:a16="http://schemas.microsoft.com/office/drawing/2014/main" id="{3E72F9C5-074F-2F00-B91F-C2B62EE19315}"/>
                    </a:ext>
                  </a:extLst>
                </p:cNvPr>
                <p:cNvCxnSpPr>
                  <a:cxnSpLocks/>
                </p:cNvCxnSpPr>
                <p:nvPr/>
              </p:nvCxnSpPr>
              <p:spPr>
                <a:xfrm flipV="1">
                  <a:off x="7798595" y="22629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id="{E5E7B2EC-246B-848C-534A-71C7B1A6ABB8}"/>
                    </a:ext>
                  </a:extLst>
                </p:cNvPr>
                <p:cNvCxnSpPr>
                  <a:cxnSpLocks/>
                </p:cNvCxnSpPr>
                <p:nvPr/>
              </p:nvCxnSpPr>
              <p:spPr>
                <a:xfrm flipV="1">
                  <a:off x="7798595" y="237093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5077A96C-94E3-44CD-3813-8791CF87A471}"/>
                    </a:ext>
                  </a:extLst>
                </p:cNvPr>
                <p:cNvCxnSpPr>
                  <a:cxnSpLocks/>
                </p:cNvCxnSpPr>
                <p:nvPr/>
              </p:nvCxnSpPr>
              <p:spPr>
                <a:xfrm flipV="1">
                  <a:off x="7798595" y="249872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6A74B433-1CF9-7798-686C-A499687002FC}"/>
                    </a:ext>
                  </a:extLst>
                </p:cNvPr>
                <p:cNvCxnSpPr>
                  <a:cxnSpLocks/>
                </p:cNvCxnSpPr>
                <p:nvPr/>
              </p:nvCxnSpPr>
              <p:spPr>
                <a:xfrm flipV="1">
                  <a:off x="7798595" y="2607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927E2A6E-56DF-A4F2-069D-04DA31D5E70D}"/>
                    </a:ext>
                  </a:extLst>
                </p:cNvPr>
                <p:cNvCxnSpPr>
                  <a:cxnSpLocks/>
                </p:cNvCxnSpPr>
                <p:nvPr/>
              </p:nvCxnSpPr>
              <p:spPr>
                <a:xfrm flipV="1">
                  <a:off x="7798595" y="271939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CF680E18-92C8-2854-DE76-98F74FECFCD8}"/>
                    </a:ext>
                  </a:extLst>
                </p:cNvPr>
                <p:cNvCxnSpPr>
                  <a:cxnSpLocks/>
                </p:cNvCxnSpPr>
                <p:nvPr/>
              </p:nvCxnSpPr>
              <p:spPr>
                <a:xfrm flipV="1">
                  <a:off x="7798595" y="283369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5814F52C-1FC0-0C89-B454-66F239172D10}"/>
                    </a:ext>
                  </a:extLst>
                </p:cNvPr>
                <p:cNvCxnSpPr>
                  <a:cxnSpLocks/>
                </p:cNvCxnSpPr>
                <p:nvPr/>
              </p:nvCxnSpPr>
              <p:spPr>
                <a:xfrm flipV="1">
                  <a:off x="7798595" y="2974183"/>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05BA94E5-3C24-8385-FFDB-70FB688F3D46}"/>
                    </a:ext>
                  </a:extLst>
                </p:cNvPr>
                <p:cNvCxnSpPr>
                  <a:cxnSpLocks/>
                </p:cNvCxnSpPr>
                <p:nvPr/>
              </p:nvCxnSpPr>
              <p:spPr>
                <a:xfrm flipV="1">
                  <a:off x="7798595" y="3078959"/>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87482E56-5A43-1734-4FA9-15065A2B2A02}"/>
                    </a:ext>
                  </a:extLst>
                </p:cNvPr>
                <p:cNvCxnSpPr>
                  <a:cxnSpLocks/>
                </p:cNvCxnSpPr>
                <p:nvPr/>
              </p:nvCxnSpPr>
              <p:spPr>
                <a:xfrm flipV="1">
                  <a:off x="7798595" y="321707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9097DDE1-6AEE-89A2-8EE3-EB33261948DA}"/>
                    </a:ext>
                  </a:extLst>
                </p:cNvPr>
                <p:cNvCxnSpPr>
                  <a:cxnSpLocks/>
                </p:cNvCxnSpPr>
                <p:nvPr/>
              </p:nvCxnSpPr>
              <p:spPr>
                <a:xfrm flipV="1">
                  <a:off x="7798595" y="3319464"/>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2BFA8AFA-555F-F4E1-8484-4F07E2DC3FE6}"/>
                    </a:ext>
                  </a:extLst>
                </p:cNvPr>
                <p:cNvCxnSpPr>
                  <a:cxnSpLocks/>
                </p:cNvCxnSpPr>
                <p:nvPr/>
              </p:nvCxnSpPr>
              <p:spPr>
                <a:xfrm flipV="1">
                  <a:off x="7798595" y="3424238"/>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3E02C3D3-B11B-8B98-DCF1-56F8ED53C24D}"/>
                    </a:ext>
                  </a:extLst>
                </p:cNvPr>
                <p:cNvCxnSpPr>
                  <a:cxnSpLocks/>
                </p:cNvCxnSpPr>
                <p:nvPr/>
              </p:nvCxnSpPr>
              <p:spPr>
                <a:xfrm flipV="1">
                  <a:off x="7798595" y="3546475"/>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id="{C24DF248-0CAF-D423-CAFE-F78F4EBAF14C}"/>
                    </a:ext>
                  </a:extLst>
                </p:cNvPr>
                <p:cNvCxnSpPr>
                  <a:cxnSpLocks/>
                </p:cNvCxnSpPr>
                <p:nvPr/>
              </p:nvCxnSpPr>
              <p:spPr>
                <a:xfrm flipV="1">
                  <a:off x="7798595" y="366395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id="{5BF33BBF-8E5E-6939-EF0D-C66FE45F1480}"/>
                    </a:ext>
                  </a:extLst>
                </p:cNvPr>
                <p:cNvCxnSpPr>
                  <a:cxnSpLocks/>
                </p:cNvCxnSpPr>
                <p:nvPr/>
              </p:nvCxnSpPr>
              <p:spPr>
                <a:xfrm flipV="1">
                  <a:off x="7798595" y="3771900"/>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id="{14605BA7-C7CE-3B4E-93C2-7A3D38D97B5E}"/>
                    </a:ext>
                  </a:extLst>
                </p:cNvPr>
                <p:cNvCxnSpPr>
                  <a:cxnSpLocks/>
                </p:cNvCxnSpPr>
                <p:nvPr/>
              </p:nvCxnSpPr>
              <p:spPr>
                <a:xfrm flipV="1">
                  <a:off x="7798595" y="3901281"/>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id="{898DA77F-F53C-F464-643F-21152BB6E0ED}"/>
                    </a:ext>
                  </a:extLst>
                </p:cNvPr>
                <p:cNvCxnSpPr>
                  <a:cxnSpLocks/>
                </p:cNvCxnSpPr>
                <p:nvPr/>
              </p:nvCxnSpPr>
              <p:spPr>
                <a:xfrm flipV="1">
                  <a:off x="7798595" y="4015582"/>
                  <a:ext cx="157162" cy="0"/>
                </a:xfrm>
                <a:prstGeom prst="line">
                  <a:avLst/>
                </a:prstGeom>
                <a:grpFill/>
                <a:ln w="635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347" name="Group 346">
              <a:extLst>
                <a:ext uri="{FF2B5EF4-FFF2-40B4-BE49-F238E27FC236}">
                  <a16:creationId xmlns:a16="http://schemas.microsoft.com/office/drawing/2014/main" id="{21318185-0191-0449-576D-561316297A89}"/>
                </a:ext>
              </a:extLst>
            </p:cNvPr>
            <p:cNvGrpSpPr/>
            <p:nvPr/>
          </p:nvGrpSpPr>
          <p:grpSpPr>
            <a:xfrm>
              <a:off x="9905333" y="4041782"/>
              <a:ext cx="1060803" cy="664555"/>
              <a:chOff x="9830611" y="2158588"/>
              <a:chExt cx="1105507" cy="785485"/>
            </a:xfrm>
          </p:grpSpPr>
          <p:sp>
            <p:nvSpPr>
              <p:cNvPr id="348" name="Rectangle 347">
                <a:extLst>
                  <a:ext uri="{FF2B5EF4-FFF2-40B4-BE49-F238E27FC236}">
                    <a16:creationId xmlns:a16="http://schemas.microsoft.com/office/drawing/2014/main" id="{807B23C7-973E-A818-CD86-987AB7BCABBD}"/>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ctr"/>
                <a:r>
                  <a:rPr lang="en-US" sz="1200" b="1" dirty="0">
                    <a:solidFill>
                      <a:schemeClr val="tx2"/>
                    </a:solidFill>
                  </a:rPr>
                  <a:t>Server</a:t>
                </a:r>
              </a:p>
            </p:txBody>
          </p:sp>
          <p:sp>
            <p:nvSpPr>
              <p:cNvPr id="349" name="Rectangle 348">
                <a:extLst>
                  <a:ext uri="{FF2B5EF4-FFF2-40B4-BE49-F238E27FC236}">
                    <a16:creationId xmlns:a16="http://schemas.microsoft.com/office/drawing/2014/main" id="{547C9410-0C7E-4175-4871-2D0759873765}"/>
                  </a:ext>
                </a:extLst>
              </p:cNvPr>
              <p:cNvSpPr/>
              <p:nvPr/>
            </p:nvSpPr>
            <p:spPr>
              <a:xfrm>
                <a:off x="9938281" y="232309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AD/LDAP</a:t>
                </a:r>
                <a:br>
                  <a:rPr lang="en-US" sz="1200" dirty="0">
                    <a:solidFill>
                      <a:schemeClr val="tx2"/>
                    </a:solidFill>
                  </a:rPr>
                </a:br>
                <a:r>
                  <a:rPr lang="en-US" sz="1200" dirty="0">
                    <a:solidFill>
                      <a:schemeClr val="tx2"/>
                    </a:solidFill>
                  </a:rPr>
                  <a:t>Servers</a:t>
                </a:r>
              </a:p>
            </p:txBody>
          </p:sp>
        </p:grpSp>
        <p:grpSp>
          <p:nvGrpSpPr>
            <p:cNvPr id="350" name="Group 349">
              <a:extLst>
                <a:ext uri="{FF2B5EF4-FFF2-40B4-BE49-F238E27FC236}">
                  <a16:creationId xmlns:a16="http://schemas.microsoft.com/office/drawing/2014/main" id="{5C2EFAD0-4278-6DCD-B0CF-58128CFD6496}"/>
                </a:ext>
              </a:extLst>
            </p:cNvPr>
            <p:cNvGrpSpPr/>
            <p:nvPr/>
          </p:nvGrpSpPr>
          <p:grpSpPr>
            <a:xfrm>
              <a:off x="9905333" y="4848369"/>
              <a:ext cx="1060803" cy="664555"/>
              <a:chOff x="9830611" y="2158588"/>
              <a:chExt cx="1105507" cy="785485"/>
            </a:xfrm>
          </p:grpSpPr>
          <p:sp>
            <p:nvSpPr>
              <p:cNvPr id="351" name="Rectangle 350">
                <a:extLst>
                  <a:ext uri="{FF2B5EF4-FFF2-40B4-BE49-F238E27FC236}">
                    <a16:creationId xmlns:a16="http://schemas.microsoft.com/office/drawing/2014/main" id="{0B860D4A-501E-A054-AF52-4CC28F6B511F}"/>
                  </a:ext>
                </a:extLst>
              </p:cNvPr>
              <p:cNvSpPr/>
              <p:nvPr/>
            </p:nvSpPr>
            <p:spPr>
              <a:xfrm>
                <a:off x="9830611" y="215858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352" name="Rectangle 351">
                <a:extLst>
                  <a:ext uri="{FF2B5EF4-FFF2-40B4-BE49-F238E27FC236}">
                    <a16:creationId xmlns:a16="http://schemas.microsoft.com/office/drawing/2014/main" id="{3F827DD1-3E80-66F3-CAAB-6D7027FFCB5F}"/>
                  </a:ext>
                </a:extLst>
              </p:cNvPr>
              <p:cNvSpPr/>
              <p:nvPr/>
            </p:nvSpPr>
            <p:spPr>
              <a:xfrm>
                <a:off x="9938281" y="2323098"/>
                <a:ext cx="997837" cy="620975"/>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200" dirty="0">
                    <a:solidFill>
                      <a:schemeClr val="tx2"/>
                    </a:solidFill>
                  </a:rPr>
                  <a:t>Windows </a:t>
                </a:r>
                <a:br>
                  <a:rPr lang="en-US" sz="1200" dirty="0">
                    <a:solidFill>
                      <a:schemeClr val="tx2"/>
                    </a:solidFill>
                  </a:rPr>
                </a:br>
                <a:r>
                  <a:rPr lang="en-US" sz="1200" dirty="0">
                    <a:solidFill>
                      <a:schemeClr val="tx2"/>
                    </a:solidFill>
                  </a:rPr>
                  <a:t>Servers</a:t>
                </a:r>
              </a:p>
            </p:txBody>
          </p:sp>
        </p:grpSp>
        <p:sp>
          <p:nvSpPr>
            <p:cNvPr id="353" name="Rectangle 352">
              <a:extLst>
                <a:ext uri="{FF2B5EF4-FFF2-40B4-BE49-F238E27FC236}">
                  <a16:creationId xmlns:a16="http://schemas.microsoft.com/office/drawing/2014/main" id="{010982F8-2BAE-F3B9-523E-8FC12A40BF1B}"/>
                </a:ext>
              </a:extLst>
            </p:cNvPr>
            <p:cNvSpPr/>
            <p:nvPr/>
          </p:nvSpPr>
          <p:spPr>
            <a:xfrm>
              <a:off x="7763530" y="4822428"/>
              <a:ext cx="687527" cy="50634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354" name="Group 353">
              <a:extLst>
                <a:ext uri="{FF2B5EF4-FFF2-40B4-BE49-F238E27FC236}">
                  <a16:creationId xmlns:a16="http://schemas.microsoft.com/office/drawing/2014/main" id="{DCDAEF22-5B87-3890-B4A9-352D0C84B596}"/>
                </a:ext>
              </a:extLst>
            </p:cNvPr>
            <p:cNvGrpSpPr/>
            <p:nvPr/>
          </p:nvGrpSpPr>
          <p:grpSpPr>
            <a:xfrm>
              <a:off x="7763530" y="4120889"/>
              <a:ext cx="687527" cy="506341"/>
              <a:chOff x="7763530" y="1749622"/>
              <a:chExt cx="687527" cy="506341"/>
            </a:xfrm>
          </p:grpSpPr>
          <p:sp>
            <p:nvSpPr>
              <p:cNvPr id="355" name="Rectangle 354">
                <a:extLst>
                  <a:ext uri="{FF2B5EF4-FFF2-40B4-BE49-F238E27FC236}">
                    <a16:creationId xmlns:a16="http://schemas.microsoft.com/office/drawing/2014/main" id="{4C75D78F-B7F5-6DCE-2C99-EEB99BBB8C4D}"/>
                  </a:ext>
                </a:extLst>
              </p:cNvPr>
              <p:cNvSpPr/>
              <p:nvPr/>
            </p:nvSpPr>
            <p:spPr>
              <a:xfrm>
                <a:off x="7763530" y="1749622"/>
                <a:ext cx="687527" cy="506341"/>
              </a:xfrm>
              <a:prstGeom prst="rect">
                <a:avLst/>
              </a:prstGeom>
              <a:solidFill>
                <a:srgbClr val="ACEAFF"/>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grpSp>
            <p:nvGrpSpPr>
              <p:cNvPr id="356" name="Group 355">
                <a:extLst>
                  <a:ext uri="{FF2B5EF4-FFF2-40B4-BE49-F238E27FC236}">
                    <a16:creationId xmlns:a16="http://schemas.microsoft.com/office/drawing/2014/main" id="{2C2BEDE6-C97D-C84F-EC79-ADFBEE749B0A}"/>
                  </a:ext>
                </a:extLst>
              </p:cNvPr>
              <p:cNvGrpSpPr/>
              <p:nvPr/>
            </p:nvGrpSpPr>
            <p:grpSpPr>
              <a:xfrm>
                <a:off x="7821409" y="1933201"/>
                <a:ext cx="567733" cy="280698"/>
                <a:chOff x="4036309" y="2259128"/>
                <a:chExt cx="830481" cy="410606"/>
              </a:xfrm>
            </p:grpSpPr>
            <p:pic>
              <p:nvPicPr>
                <p:cNvPr id="357" name="Picture 356">
                  <a:extLst>
                    <a:ext uri="{FF2B5EF4-FFF2-40B4-BE49-F238E27FC236}">
                      <a16:creationId xmlns:a16="http://schemas.microsoft.com/office/drawing/2014/main" id="{198B3CBE-A6E7-9949-C738-1E4784E294AC}"/>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036309" y="2268417"/>
                  <a:ext cx="233427" cy="401317"/>
                </a:xfrm>
                <a:prstGeom prst="rect">
                  <a:avLst/>
                </a:prstGeom>
              </p:spPr>
            </p:pic>
            <p:pic>
              <p:nvPicPr>
                <p:cNvPr id="358" name="Picture 357">
                  <a:extLst>
                    <a:ext uri="{FF2B5EF4-FFF2-40B4-BE49-F238E27FC236}">
                      <a16:creationId xmlns:a16="http://schemas.microsoft.com/office/drawing/2014/main" id="{8C6CE299-1938-D5FA-605A-A7FC00ABCD69}"/>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633363" y="2268417"/>
                  <a:ext cx="233427" cy="401317"/>
                </a:xfrm>
                <a:prstGeom prst="rect">
                  <a:avLst/>
                </a:prstGeom>
              </p:spPr>
            </p:pic>
            <p:cxnSp>
              <p:nvCxnSpPr>
                <p:cNvPr id="359" name="Connector: Elbow 358">
                  <a:extLst>
                    <a:ext uri="{FF2B5EF4-FFF2-40B4-BE49-F238E27FC236}">
                      <a16:creationId xmlns:a16="http://schemas.microsoft.com/office/drawing/2014/main" id="{B7C3166C-AD37-3572-EB66-541E889F8D4C}"/>
                    </a:ext>
                  </a:extLst>
                </p:cNvPr>
                <p:cNvCxnSpPr>
                  <a:stCxn id="357" idx="0"/>
                  <a:endCxn id="358" idx="0"/>
                </p:cNvCxnSpPr>
                <p:nvPr/>
              </p:nvCxnSpPr>
              <p:spPr>
                <a:xfrm rot="5400000" flipH="1" flipV="1">
                  <a:off x="4451550" y="1969890"/>
                  <a:ext cx="18578" cy="597054"/>
                </a:xfrm>
                <a:prstGeom prst="bentConnector3">
                  <a:avLst>
                    <a:gd name="adj1" fmla="val 121874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grpSp>
          <p:nvGrpSpPr>
            <p:cNvPr id="360" name="Group 359">
              <a:extLst>
                <a:ext uri="{FF2B5EF4-FFF2-40B4-BE49-F238E27FC236}">
                  <a16:creationId xmlns:a16="http://schemas.microsoft.com/office/drawing/2014/main" id="{CACD2470-2FC4-3E94-FA68-34316DB99EBA}"/>
                </a:ext>
              </a:extLst>
            </p:cNvPr>
            <p:cNvGrpSpPr/>
            <p:nvPr/>
          </p:nvGrpSpPr>
          <p:grpSpPr>
            <a:xfrm>
              <a:off x="7821409" y="5007693"/>
              <a:ext cx="567733" cy="280698"/>
              <a:chOff x="4036309" y="2259128"/>
              <a:chExt cx="830481" cy="410606"/>
            </a:xfrm>
          </p:grpSpPr>
          <p:pic>
            <p:nvPicPr>
              <p:cNvPr id="361" name="Picture 360">
                <a:extLst>
                  <a:ext uri="{FF2B5EF4-FFF2-40B4-BE49-F238E27FC236}">
                    <a16:creationId xmlns:a16="http://schemas.microsoft.com/office/drawing/2014/main" id="{67228301-A50F-8E34-B952-5C76ECE9CFA3}"/>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036309" y="2268417"/>
                <a:ext cx="233427" cy="401317"/>
              </a:xfrm>
              <a:prstGeom prst="rect">
                <a:avLst/>
              </a:prstGeom>
            </p:spPr>
          </p:pic>
          <p:pic>
            <p:nvPicPr>
              <p:cNvPr id="362" name="Picture 361">
                <a:extLst>
                  <a:ext uri="{FF2B5EF4-FFF2-40B4-BE49-F238E27FC236}">
                    <a16:creationId xmlns:a16="http://schemas.microsoft.com/office/drawing/2014/main" id="{14C97F2E-7482-59E0-63DA-FA3965F0DE14}"/>
                  </a:ext>
                </a:extLst>
              </p:cNvPr>
              <p:cNvPicPr>
                <a:picLocks noChangeAspect="1"/>
              </p:cNvPicPr>
              <p:nvPr/>
            </p:nvPicPr>
            <p:blipFill rotWithShape="1">
              <a:blip r:embed="rId2">
                <a:clrChange>
                  <a:clrFrom>
                    <a:srgbClr val="F9DEA5"/>
                  </a:clrFrom>
                  <a:clrTo>
                    <a:srgbClr val="F9DEA5">
                      <a:alpha val="0"/>
                    </a:srgbClr>
                  </a:clrTo>
                </a:clrChange>
              </a:blip>
              <a:srcRect l="67601" t="42241" r="29434" b="47920"/>
              <a:stretch/>
            </p:blipFill>
            <p:spPr>
              <a:xfrm>
                <a:off x="4633363" y="2268417"/>
                <a:ext cx="233427" cy="401317"/>
              </a:xfrm>
              <a:prstGeom prst="rect">
                <a:avLst/>
              </a:prstGeom>
            </p:spPr>
          </p:pic>
          <p:cxnSp>
            <p:nvCxnSpPr>
              <p:cNvPr id="363" name="Connector: Elbow 362">
                <a:extLst>
                  <a:ext uri="{FF2B5EF4-FFF2-40B4-BE49-F238E27FC236}">
                    <a16:creationId xmlns:a16="http://schemas.microsoft.com/office/drawing/2014/main" id="{BDAAAE2C-7387-C806-C5B9-B389711C9627}"/>
                  </a:ext>
                </a:extLst>
              </p:cNvPr>
              <p:cNvCxnSpPr>
                <a:stCxn id="361" idx="0"/>
                <a:endCxn id="362" idx="0"/>
              </p:cNvCxnSpPr>
              <p:nvPr/>
            </p:nvCxnSpPr>
            <p:spPr>
              <a:xfrm rot="5400000" flipH="1" flipV="1">
                <a:off x="4451550" y="1969890"/>
                <a:ext cx="18578" cy="597054"/>
              </a:xfrm>
              <a:prstGeom prst="bentConnector3">
                <a:avLst>
                  <a:gd name="adj1" fmla="val 1218748"/>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364" name="Straight Arrow Connector 363">
              <a:extLst>
                <a:ext uri="{FF2B5EF4-FFF2-40B4-BE49-F238E27FC236}">
                  <a16:creationId xmlns:a16="http://schemas.microsoft.com/office/drawing/2014/main" id="{D29D1628-F76C-653F-F8FA-B991D484223F}"/>
                </a:ext>
              </a:extLst>
            </p:cNvPr>
            <p:cNvCxnSpPr>
              <a:cxnSpLocks/>
              <a:stCxn id="348" idx="1"/>
              <a:endCxn id="355" idx="3"/>
            </p:cNvCxnSpPr>
            <p:nvPr/>
          </p:nvCxnSpPr>
          <p:spPr>
            <a:xfrm flipH="1">
              <a:off x="8451057" y="4304468"/>
              <a:ext cx="1454276" cy="0"/>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5" name="Straight Arrow Connector 364">
              <a:extLst>
                <a:ext uri="{FF2B5EF4-FFF2-40B4-BE49-F238E27FC236}">
                  <a16:creationId xmlns:a16="http://schemas.microsoft.com/office/drawing/2014/main" id="{42E27520-6FD0-2820-9ADD-7A8B790254B9}"/>
                </a:ext>
              </a:extLst>
            </p:cNvPr>
            <p:cNvCxnSpPr>
              <a:cxnSpLocks/>
            </p:cNvCxnSpPr>
            <p:nvPr/>
          </p:nvCxnSpPr>
          <p:spPr>
            <a:xfrm flipH="1" flipV="1">
              <a:off x="8451057" y="4976175"/>
              <a:ext cx="1559718" cy="250211"/>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6" name="Straight Arrow Connector 365">
              <a:extLst>
                <a:ext uri="{FF2B5EF4-FFF2-40B4-BE49-F238E27FC236}">
                  <a16:creationId xmlns:a16="http://schemas.microsoft.com/office/drawing/2014/main" id="{1F60310F-B053-5E55-AC6D-8F4CE1934C90}"/>
                </a:ext>
              </a:extLst>
            </p:cNvPr>
            <p:cNvCxnSpPr>
              <a:cxnSpLocks/>
            </p:cNvCxnSpPr>
            <p:nvPr/>
          </p:nvCxnSpPr>
          <p:spPr>
            <a:xfrm flipH="1" flipV="1">
              <a:off x="8448675" y="4364373"/>
              <a:ext cx="1557338" cy="631032"/>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7" name="Straight Arrow Connector 366">
              <a:extLst>
                <a:ext uri="{FF2B5EF4-FFF2-40B4-BE49-F238E27FC236}">
                  <a16:creationId xmlns:a16="http://schemas.microsoft.com/office/drawing/2014/main" id="{4E2ECDBB-E271-BC36-71CE-AF4E17195800}"/>
                </a:ext>
              </a:extLst>
            </p:cNvPr>
            <p:cNvCxnSpPr>
              <a:cxnSpLocks/>
              <a:stCxn id="349" idx="1"/>
            </p:cNvCxnSpPr>
            <p:nvPr/>
          </p:nvCxnSpPr>
          <p:spPr>
            <a:xfrm flipH="1">
              <a:off x="8451056" y="4443651"/>
              <a:ext cx="1557593" cy="670816"/>
            </a:xfrm>
            <a:prstGeom prst="straightConnector1">
              <a:avLst/>
            </a:prstGeom>
            <a:ln w="6350">
              <a:solidFill>
                <a:schemeClr val="accent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68" name="Rectangle 367">
              <a:extLst>
                <a:ext uri="{FF2B5EF4-FFF2-40B4-BE49-F238E27FC236}">
                  <a16:creationId xmlns:a16="http://schemas.microsoft.com/office/drawing/2014/main" id="{E3A50F95-5F5A-EB46-B8EC-A80A4010CA3A}"/>
                </a:ext>
              </a:extLst>
            </p:cNvPr>
            <p:cNvSpPr/>
            <p:nvPr/>
          </p:nvSpPr>
          <p:spPr>
            <a:xfrm>
              <a:off x="6992247" y="5266548"/>
              <a:ext cx="61715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Firewall/</a:t>
              </a:r>
              <a:br>
                <a:rPr lang="en-US" sz="1200" b="1" dirty="0">
                  <a:solidFill>
                    <a:sysClr val="windowText" lastClr="000000"/>
                  </a:solidFill>
                </a:rPr>
              </a:br>
              <a:r>
                <a:rPr lang="en-US" sz="1200" b="1" dirty="0">
                  <a:solidFill>
                    <a:sysClr val="windowText" lastClr="000000"/>
                  </a:solidFill>
                </a:rPr>
                <a:t>Proxy</a:t>
              </a:r>
            </a:p>
          </p:txBody>
        </p:sp>
        <p:sp>
          <p:nvSpPr>
            <p:cNvPr id="369" name="Rectangle 368">
              <a:extLst>
                <a:ext uri="{FF2B5EF4-FFF2-40B4-BE49-F238E27FC236}">
                  <a16:creationId xmlns:a16="http://schemas.microsoft.com/office/drawing/2014/main" id="{978E7F5B-C32E-1D8C-4FB3-C39CFC4A608D}"/>
                </a:ext>
              </a:extLst>
            </p:cNvPr>
            <p:cNvSpPr/>
            <p:nvPr/>
          </p:nvSpPr>
          <p:spPr>
            <a:xfrm>
              <a:off x="7707220" y="5359536"/>
              <a:ext cx="769441"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200" b="1" dirty="0">
                  <a:solidFill>
                    <a:sysClr val="windowText" lastClr="000000"/>
                  </a:solidFill>
                </a:rPr>
                <a:t>SC2 Client</a:t>
              </a:r>
            </a:p>
          </p:txBody>
        </p:sp>
      </p:grpSp>
      <p:sp>
        <p:nvSpPr>
          <p:cNvPr id="379" name="Arrow: Left-Right 378">
            <a:extLst>
              <a:ext uri="{FF2B5EF4-FFF2-40B4-BE49-F238E27FC236}">
                <a16:creationId xmlns:a16="http://schemas.microsoft.com/office/drawing/2014/main" id="{F0AC6667-EB35-5123-B517-100A36E26C61}"/>
              </a:ext>
            </a:extLst>
          </p:cNvPr>
          <p:cNvSpPr/>
          <p:nvPr/>
        </p:nvSpPr>
        <p:spPr>
          <a:xfrm rot="21377249">
            <a:off x="4890621" y="2563673"/>
            <a:ext cx="2882294" cy="114750"/>
          </a:xfrm>
          <a:prstGeom prst="leftRightArrow">
            <a:avLst/>
          </a:prstGeom>
          <a:solidFill>
            <a:schemeClr val="bg1"/>
          </a:solidFill>
          <a:ln w="63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cxnSp>
        <p:nvCxnSpPr>
          <p:cNvPr id="381" name="Straight Arrow Connector 380">
            <a:extLst>
              <a:ext uri="{FF2B5EF4-FFF2-40B4-BE49-F238E27FC236}">
                <a16:creationId xmlns:a16="http://schemas.microsoft.com/office/drawing/2014/main" id="{F634D77B-1B42-1EC1-1940-073636C1F637}"/>
              </a:ext>
            </a:extLst>
          </p:cNvPr>
          <p:cNvCxnSpPr>
            <a:cxnSpLocks/>
          </p:cNvCxnSpPr>
          <p:nvPr/>
        </p:nvCxnSpPr>
        <p:spPr>
          <a:xfrm rot="21207726" flipH="1">
            <a:off x="4867275" y="4021285"/>
            <a:ext cx="2882294" cy="0"/>
          </a:xfrm>
          <a:prstGeom prst="straightConnector1">
            <a:avLst/>
          </a:prstGeom>
          <a:ln w="63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82" name="Arrow: Left-Right 381">
            <a:extLst>
              <a:ext uri="{FF2B5EF4-FFF2-40B4-BE49-F238E27FC236}">
                <a16:creationId xmlns:a16="http://schemas.microsoft.com/office/drawing/2014/main" id="{2FECBD16-F10E-0CD3-7D25-7B4CDDCBB419}"/>
              </a:ext>
            </a:extLst>
          </p:cNvPr>
          <p:cNvSpPr/>
          <p:nvPr/>
        </p:nvSpPr>
        <p:spPr>
          <a:xfrm rot="21207726">
            <a:off x="4881874" y="4052448"/>
            <a:ext cx="2882294" cy="114750"/>
          </a:xfrm>
          <a:prstGeom prst="lef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sp>
        <p:nvSpPr>
          <p:cNvPr id="383" name="Arrow: Left-Right 382">
            <a:extLst>
              <a:ext uri="{FF2B5EF4-FFF2-40B4-BE49-F238E27FC236}">
                <a16:creationId xmlns:a16="http://schemas.microsoft.com/office/drawing/2014/main" id="{8A4E8584-B619-47EC-391F-8336C22E5A58}"/>
              </a:ext>
            </a:extLst>
          </p:cNvPr>
          <p:cNvSpPr/>
          <p:nvPr/>
        </p:nvSpPr>
        <p:spPr>
          <a:xfrm rot="193867">
            <a:off x="4873159" y="4726482"/>
            <a:ext cx="2882294" cy="114750"/>
          </a:xfrm>
          <a:prstGeom prst="leftRightArrow">
            <a:avLst/>
          </a:prstGeom>
          <a:solidFill>
            <a:schemeClr val="bg1"/>
          </a:solidFill>
          <a:ln w="63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cxnSp>
        <p:nvCxnSpPr>
          <p:cNvPr id="385" name="Straight Arrow Connector 384">
            <a:extLst>
              <a:ext uri="{FF2B5EF4-FFF2-40B4-BE49-F238E27FC236}">
                <a16:creationId xmlns:a16="http://schemas.microsoft.com/office/drawing/2014/main" id="{095FEA72-0783-9C15-B54A-3E582D3945D0}"/>
              </a:ext>
            </a:extLst>
          </p:cNvPr>
          <p:cNvCxnSpPr>
            <a:cxnSpLocks/>
          </p:cNvCxnSpPr>
          <p:nvPr/>
        </p:nvCxnSpPr>
        <p:spPr>
          <a:xfrm flipH="1" flipV="1">
            <a:off x="4888704" y="4588669"/>
            <a:ext cx="2874171" cy="173831"/>
          </a:xfrm>
          <a:prstGeom prst="straightConnector1">
            <a:avLst/>
          </a:prstGeom>
          <a:ln w="6350">
            <a:solidFill>
              <a:srgbClr val="FD349C"/>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88" name="Rectangle 387">
            <a:extLst>
              <a:ext uri="{FF2B5EF4-FFF2-40B4-BE49-F238E27FC236}">
                <a16:creationId xmlns:a16="http://schemas.microsoft.com/office/drawing/2014/main" id="{55EB9CD4-230E-C9AB-F3C9-6A146268BE96}"/>
              </a:ext>
            </a:extLst>
          </p:cNvPr>
          <p:cNvSpPr/>
          <p:nvPr/>
        </p:nvSpPr>
        <p:spPr>
          <a:xfrm rot="21134345">
            <a:off x="5453699" y="1830787"/>
            <a:ext cx="1311257"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000" dirty="0">
                <a:solidFill>
                  <a:sysClr val="windowText" lastClr="000000"/>
                </a:solidFill>
              </a:rPr>
              <a:t>Communication on 443</a:t>
            </a:r>
          </a:p>
        </p:txBody>
      </p:sp>
      <p:sp>
        <p:nvSpPr>
          <p:cNvPr id="389" name="Rectangle 388">
            <a:extLst>
              <a:ext uri="{FF2B5EF4-FFF2-40B4-BE49-F238E27FC236}">
                <a16:creationId xmlns:a16="http://schemas.microsoft.com/office/drawing/2014/main" id="{5DB24419-42E0-6C83-99E3-A1C1F2B8325C}"/>
              </a:ext>
            </a:extLst>
          </p:cNvPr>
          <p:cNvSpPr/>
          <p:nvPr/>
        </p:nvSpPr>
        <p:spPr>
          <a:xfrm rot="21193142">
            <a:off x="5709378" y="2154180"/>
            <a:ext cx="79989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000" dirty="0">
                <a:solidFill>
                  <a:sysClr val="windowText" lastClr="000000"/>
                </a:solidFill>
              </a:rPr>
              <a:t>SC2.0 Pool IP</a:t>
            </a:r>
          </a:p>
        </p:txBody>
      </p:sp>
      <p:sp>
        <p:nvSpPr>
          <p:cNvPr id="390" name="Rectangle 389">
            <a:extLst>
              <a:ext uri="{FF2B5EF4-FFF2-40B4-BE49-F238E27FC236}">
                <a16:creationId xmlns:a16="http://schemas.microsoft.com/office/drawing/2014/main" id="{081B3F03-6E41-25E5-9FB1-12E8A406FFC7}"/>
              </a:ext>
            </a:extLst>
          </p:cNvPr>
          <p:cNvSpPr/>
          <p:nvPr/>
        </p:nvSpPr>
        <p:spPr>
          <a:xfrm rot="21378765">
            <a:off x="5709378" y="2425880"/>
            <a:ext cx="79989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000" dirty="0">
                <a:solidFill>
                  <a:sysClr val="windowText" lastClr="000000"/>
                </a:solidFill>
              </a:rPr>
              <a:t>SC2.0 Pool IP</a:t>
            </a:r>
          </a:p>
        </p:txBody>
      </p:sp>
      <p:sp>
        <p:nvSpPr>
          <p:cNvPr id="391" name="Rectangle 390">
            <a:extLst>
              <a:ext uri="{FF2B5EF4-FFF2-40B4-BE49-F238E27FC236}">
                <a16:creationId xmlns:a16="http://schemas.microsoft.com/office/drawing/2014/main" id="{2B7293A8-9039-B3F6-C677-A74D36EBBE8F}"/>
              </a:ext>
            </a:extLst>
          </p:cNvPr>
          <p:cNvSpPr/>
          <p:nvPr/>
        </p:nvSpPr>
        <p:spPr>
          <a:xfrm rot="21408225">
            <a:off x="5453699" y="2748525"/>
            <a:ext cx="1311257"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000" dirty="0">
                <a:solidFill>
                  <a:sysClr val="windowText" lastClr="000000"/>
                </a:solidFill>
              </a:rPr>
              <a:t>Communication on 443</a:t>
            </a:r>
          </a:p>
        </p:txBody>
      </p:sp>
      <p:sp>
        <p:nvSpPr>
          <p:cNvPr id="392" name="Rectangle 391">
            <a:extLst>
              <a:ext uri="{FF2B5EF4-FFF2-40B4-BE49-F238E27FC236}">
                <a16:creationId xmlns:a16="http://schemas.microsoft.com/office/drawing/2014/main" id="{705E0F1E-BD71-A0B1-2B9D-DEE7478DA4BE}"/>
              </a:ext>
            </a:extLst>
          </p:cNvPr>
          <p:cNvSpPr/>
          <p:nvPr/>
        </p:nvSpPr>
        <p:spPr>
          <a:xfrm rot="21239214">
            <a:off x="5453699" y="3874576"/>
            <a:ext cx="1311257"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000" dirty="0">
                <a:solidFill>
                  <a:sysClr val="windowText" lastClr="000000"/>
                </a:solidFill>
              </a:rPr>
              <a:t>Communication on 443</a:t>
            </a:r>
          </a:p>
        </p:txBody>
      </p:sp>
      <p:sp>
        <p:nvSpPr>
          <p:cNvPr id="393" name="Rectangle 392">
            <a:extLst>
              <a:ext uri="{FF2B5EF4-FFF2-40B4-BE49-F238E27FC236}">
                <a16:creationId xmlns:a16="http://schemas.microsoft.com/office/drawing/2014/main" id="{B043AD8F-8A23-954C-57ED-C72A99D80265}"/>
              </a:ext>
            </a:extLst>
          </p:cNvPr>
          <p:cNvSpPr/>
          <p:nvPr/>
        </p:nvSpPr>
        <p:spPr>
          <a:xfrm rot="21193142">
            <a:off x="5709378" y="4153792"/>
            <a:ext cx="79989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000" dirty="0">
                <a:solidFill>
                  <a:sysClr val="windowText" lastClr="000000"/>
                </a:solidFill>
              </a:rPr>
              <a:t>SC2.0 Pool IP</a:t>
            </a:r>
          </a:p>
        </p:txBody>
      </p:sp>
      <p:sp>
        <p:nvSpPr>
          <p:cNvPr id="394" name="Rectangle 393">
            <a:extLst>
              <a:ext uri="{FF2B5EF4-FFF2-40B4-BE49-F238E27FC236}">
                <a16:creationId xmlns:a16="http://schemas.microsoft.com/office/drawing/2014/main" id="{34BE37F9-7DCD-3F08-9F01-226F1C344557}"/>
              </a:ext>
            </a:extLst>
          </p:cNvPr>
          <p:cNvSpPr/>
          <p:nvPr/>
        </p:nvSpPr>
        <p:spPr>
          <a:xfrm rot="211038">
            <a:off x="5453699" y="4484180"/>
            <a:ext cx="1311256"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ctr"/>
            <a:r>
              <a:rPr lang="en-US" sz="1000" dirty="0">
                <a:solidFill>
                  <a:sysClr val="windowText" lastClr="000000"/>
                </a:solidFill>
              </a:rPr>
              <a:t>Communication on 443</a:t>
            </a:r>
          </a:p>
        </p:txBody>
      </p:sp>
      <p:sp>
        <p:nvSpPr>
          <p:cNvPr id="395" name="Rectangle 394">
            <a:extLst>
              <a:ext uri="{FF2B5EF4-FFF2-40B4-BE49-F238E27FC236}">
                <a16:creationId xmlns:a16="http://schemas.microsoft.com/office/drawing/2014/main" id="{48ECFD2A-D682-76A0-3C09-76502F10C353}"/>
              </a:ext>
            </a:extLst>
          </p:cNvPr>
          <p:cNvSpPr/>
          <p:nvPr/>
        </p:nvSpPr>
        <p:spPr>
          <a:xfrm rot="241115">
            <a:off x="5709378" y="4829963"/>
            <a:ext cx="79989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000" dirty="0">
                <a:solidFill>
                  <a:sysClr val="windowText" lastClr="000000"/>
                </a:solidFill>
              </a:rPr>
              <a:t>SC2.0 Pool IP</a:t>
            </a:r>
          </a:p>
        </p:txBody>
      </p:sp>
      <p:sp>
        <p:nvSpPr>
          <p:cNvPr id="396" name="Graphic 5">
            <a:extLst>
              <a:ext uri="{FF2B5EF4-FFF2-40B4-BE49-F238E27FC236}">
                <a16:creationId xmlns:a16="http://schemas.microsoft.com/office/drawing/2014/main" id="{FE847D77-FF9B-87F0-CAA7-740EC97532F3}"/>
              </a:ext>
            </a:extLst>
          </p:cNvPr>
          <p:cNvSpPr>
            <a:spLocks noChangeAspect="1"/>
          </p:cNvSpPr>
          <p:nvPr/>
        </p:nvSpPr>
        <p:spPr>
          <a:xfrm>
            <a:off x="1126729" y="1438757"/>
            <a:ext cx="257275" cy="180637"/>
          </a:xfrm>
          <a:custGeom>
            <a:avLst/>
            <a:gdLst>
              <a:gd name="connsiteX0" fmla="*/ 483273 w 598679"/>
              <a:gd name="connsiteY0" fmla="*/ 162406 h 420343"/>
              <a:gd name="connsiteX1" fmla="*/ 276376 w 598679"/>
              <a:gd name="connsiteY1" fmla="*/ 1448 h 420343"/>
              <a:gd name="connsiteX2" fmla="*/ 115417 w 598679"/>
              <a:gd name="connsiteY2" fmla="*/ 162406 h 420343"/>
              <a:gd name="connsiteX3" fmla="*/ 765 w 598679"/>
              <a:gd name="connsiteY3" fmla="*/ 304945 h 420343"/>
              <a:gd name="connsiteX4" fmla="*/ 127895 w 598679"/>
              <a:gd name="connsiteY4" fmla="*/ 420343 h 420343"/>
              <a:gd name="connsiteX5" fmla="*/ 470795 w 598679"/>
              <a:gd name="connsiteY5" fmla="*/ 420343 h 420343"/>
              <a:gd name="connsiteX6" fmla="*/ 598671 w 598679"/>
              <a:gd name="connsiteY6" fmla="*/ 289537 h 420343"/>
              <a:gd name="connsiteX7" fmla="*/ 483273 w 598679"/>
              <a:gd name="connsiteY7" fmla="*/ 162406 h 4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679" h="420343">
                <a:moveTo>
                  <a:pt x="483273" y="162406"/>
                </a:moveTo>
                <a:cubicBezTo>
                  <a:pt x="470586" y="60826"/>
                  <a:pt x="377956" y="-11237"/>
                  <a:pt x="276376" y="1448"/>
                </a:cubicBezTo>
                <a:cubicBezTo>
                  <a:pt x="192217" y="11959"/>
                  <a:pt x="125927" y="78248"/>
                  <a:pt x="115417" y="162406"/>
                </a:cubicBezTo>
                <a:cubicBezTo>
                  <a:pt x="44396" y="170107"/>
                  <a:pt x="-6936" y="233924"/>
                  <a:pt x="765" y="304945"/>
                </a:cubicBezTo>
                <a:cubicBezTo>
                  <a:pt x="7823" y="370046"/>
                  <a:pt x="62417" y="419601"/>
                  <a:pt x="127895" y="420343"/>
                </a:cubicBezTo>
                <a:lnTo>
                  <a:pt x="470795" y="420343"/>
                </a:lnTo>
                <a:cubicBezTo>
                  <a:pt x="542228" y="419534"/>
                  <a:pt x="599480" y="360970"/>
                  <a:pt x="598671" y="289537"/>
                </a:cubicBezTo>
                <a:cubicBezTo>
                  <a:pt x="597929" y="224060"/>
                  <a:pt x="548372" y="169465"/>
                  <a:pt x="483273" y="162406"/>
                </a:cubicBezTo>
                <a:close/>
              </a:path>
            </a:pathLst>
          </a:custGeom>
          <a:noFill/>
          <a:ln w="6350" cap="flat">
            <a:solidFill>
              <a:srgbClr val="00338D"/>
            </a:solidFill>
            <a:prstDash val="solid"/>
            <a:miter/>
          </a:ln>
        </p:spPr>
        <p:txBody>
          <a:bodyPr rtlCol="0" anchor="ctr"/>
          <a:lstStyle/>
          <a:p>
            <a:endParaRPr lang="en-US" dirty="0"/>
          </a:p>
        </p:txBody>
      </p:sp>
      <p:sp>
        <p:nvSpPr>
          <p:cNvPr id="397" name="Arrow: Left-Right 396">
            <a:extLst>
              <a:ext uri="{FF2B5EF4-FFF2-40B4-BE49-F238E27FC236}">
                <a16:creationId xmlns:a16="http://schemas.microsoft.com/office/drawing/2014/main" id="{BFB95633-BBE6-000A-C6E0-FD1E8DD2B5DD}"/>
              </a:ext>
            </a:extLst>
          </p:cNvPr>
          <p:cNvSpPr/>
          <p:nvPr/>
        </p:nvSpPr>
        <p:spPr>
          <a:xfrm>
            <a:off x="9123011" y="5510655"/>
            <a:ext cx="347662" cy="114750"/>
          </a:xfrm>
          <a:prstGeom prst="lef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cxnSp>
        <p:nvCxnSpPr>
          <p:cNvPr id="399" name="Straight Arrow Connector 398">
            <a:extLst>
              <a:ext uri="{FF2B5EF4-FFF2-40B4-BE49-F238E27FC236}">
                <a16:creationId xmlns:a16="http://schemas.microsoft.com/office/drawing/2014/main" id="{9978FE77-377F-3C92-84FE-B6996D245159}"/>
              </a:ext>
            </a:extLst>
          </p:cNvPr>
          <p:cNvCxnSpPr>
            <a:cxnSpLocks/>
          </p:cNvCxnSpPr>
          <p:nvPr/>
        </p:nvCxnSpPr>
        <p:spPr>
          <a:xfrm flipH="1">
            <a:off x="9128312" y="5748533"/>
            <a:ext cx="324738" cy="0"/>
          </a:xfrm>
          <a:prstGeom prst="straightConnector1">
            <a:avLst/>
          </a:prstGeom>
          <a:ln w="63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01" name="Arrow: Left-Right 400">
            <a:extLst>
              <a:ext uri="{FF2B5EF4-FFF2-40B4-BE49-F238E27FC236}">
                <a16:creationId xmlns:a16="http://schemas.microsoft.com/office/drawing/2014/main" id="{D1F904BA-2690-C912-AFA8-82A32B1D5D26}"/>
              </a:ext>
            </a:extLst>
          </p:cNvPr>
          <p:cNvSpPr/>
          <p:nvPr/>
        </p:nvSpPr>
        <p:spPr>
          <a:xfrm>
            <a:off x="10209991" y="5539230"/>
            <a:ext cx="347662" cy="114750"/>
          </a:xfrm>
          <a:prstGeom prst="leftRightArrow">
            <a:avLst/>
          </a:prstGeom>
          <a:solidFill>
            <a:schemeClr val="bg1"/>
          </a:solidFill>
          <a:ln w="63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a:solidFill>
                <a:schemeClr val="bg1"/>
              </a:solidFill>
            </a:endParaRPr>
          </a:p>
        </p:txBody>
      </p:sp>
      <p:cxnSp>
        <p:nvCxnSpPr>
          <p:cNvPr id="402" name="Straight Arrow Connector 401">
            <a:extLst>
              <a:ext uri="{FF2B5EF4-FFF2-40B4-BE49-F238E27FC236}">
                <a16:creationId xmlns:a16="http://schemas.microsoft.com/office/drawing/2014/main" id="{FE3352D3-18A7-0EE7-FC4E-51BDD22298E9}"/>
              </a:ext>
            </a:extLst>
          </p:cNvPr>
          <p:cNvCxnSpPr>
            <a:cxnSpLocks/>
          </p:cNvCxnSpPr>
          <p:nvPr/>
        </p:nvCxnSpPr>
        <p:spPr>
          <a:xfrm flipH="1">
            <a:off x="10215292" y="5777108"/>
            <a:ext cx="324738" cy="0"/>
          </a:xfrm>
          <a:prstGeom prst="straightConnector1">
            <a:avLst/>
          </a:prstGeom>
          <a:ln w="6350">
            <a:solidFill>
              <a:srgbClr val="FD349C"/>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03" name="Rectangle 402">
            <a:extLst>
              <a:ext uri="{FF2B5EF4-FFF2-40B4-BE49-F238E27FC236}">
                <a16:creationId xmlns:a16="http://schemas.microsoft.com/office/drawing/2014/main" id="{9909D58F-D8AE-AD20-38C4-7F90095BC747}"/>
              </a:ext>
            </a:extLst>
          </p:cNvPr>
          <p:cNvSpPr/>
          <p:nvPr/>
        </p:nvSpPr>
        <p:spPr>
          <a:xfrm>
            <a:off x="9511357" y="5480124"/>
            <a:ext cx="570669"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ysClr val="windowText" lastClr="000000"/>
                </a:solidFill>
              </a:rPr>
              <a:t>Primary</a:t>
            </a:r>
            <a:br>
              <a:rPr lang="en-US" sz="1200" b="1" dirty="0">
                <a:solidFill>
                  <a:sysClr val="windowText" lastClr="000000"/>
                </a:solidFill>
              </a:rPr>
            </a:br>
            <a:r>
              <a:rPr lang="en-US" sz="1200" b="1" dirty="0">
                <a:solidFill>
                  <a:sysClr val="windowText" lastClr="000000"/>
                </a:solidFill>
              </a:rPr>
              <a:t>route</a:t>
            </a:r>
          </a:p>
        </p:txBody>
      </p:sp>
      <p:sp>
        <p:nvSpPr>
          <p:cNvPr id="404" name="Rectangle 403">
            <a:extLst>
              <a:ext uri="{FF2B5EF4-FFF2-40B4-BE49-F238E27FC236}">
                <a16:creationId xmlns:a16="http://schemas.microsoft.com/office/drawing/2014/main" id="{18C7B14D-595B-B320-DD23-28BF7D5527F4}"/>
              </a:ext>
            </a:extLst>
          </p:cNvPr>
          <p:cNvSpPr/>
          <p:nvPr/>
        </p:nvSpPr>
        <p:spPr>
          <a:xfrm>
            <a:off x="10606732" y="5480124"/>
            <a:ext cx="589905"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200" b="1" dirty="0">
                <a:solidFill>
                  <a:sysClr val="windowText" lastClr="000000"/>
                </a:solidFill>
              </a:rPr>
              <a:t>Failover</a:t>
            </a:r>
            <a:br>
              <a:rPr lang="en-US" sz="1200" b="1" dirty="0">
                <a:solidFill>
                  <a:sysClr val="windowText" lastClr="000000"/>
                </a:solidFill>
              </a:rPr>
            </a:br>
            <a:r>
              <a:rPr lang="en-US" sz="1200" b="1" dirty="0">
                <a:solidFill>
                  <a:sysClr val="windowText" lastClr="000000"/>
                </a:solidFill>
              </a:rPr>
              <a:t>route</a:t>
            </a:r>
          </a:p>
        </p:txBody>
      </p:sp>
    </p:spTree>
    <p:extLst>
      <p:ext uri="{BB962C8B-B14F-4D97-AF65-F5344CB8AC3E}">
        <p14:creationId xmlns:p14="http://schemas.microsoft.com/office/powerpoint/2010/main" val="1170857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1"/>
          <p:cNvSpPr>
            <a:spLocks noGrp="1"/>
          </p:cNvSpPr>
          <p:nvPr>
            <p:ph type="body" sz="quarter" idx="10"/>
            <p:custDataLst>
              <p:tags r:id="rId1"/>
            </p:custDataLst>
          </p:nvPr>
        </p:nvSpPr>
        <p:spPr>
          <a:xfrm>
            <a:off x="741301" y="4240696"/>
            <a:ext cx="5748399" cy="1854200"/>
          </a:xfrm>
        </p:spPr>
        <p:txBody>
          <a:bodyPr/>
          <a:lstStyle/>
          <a:p>
            <a:r>
              <a:rPr lang="en-US" dirty="0"/>
              <a:t>The information contained herein is of a general nature and is not intended to address the circumstances of any particular individual or entity. Although we endeavor to provide accurate and timely information, there can be no guarantee that such information is accurate as of the date it is received or that it will continue to be accurate in the future. No one should act upon such information without appropriate professional advice after a thorough examination of the particular situation. </a:t>
            </a:r>
          </a:p>
          <a:p>
            <a:r>
              <a:rPr lang="en-US" dirty="0"/>
              <a:t>© 2023 KPMG LLP, a Delaware limited liability partnership and a member firm of the KPMG global organization of independent member firms affiliated with KPMG International Limited, a private English company limited by guarantee. All rights reserved. USCS003774-1A</a:t>
            </a:r>
          </a:p>
          <a:p>
            <a:r>
              <a:rPr lang="en-US" dirty="0"/>
              <a:t>The KPMG name and logo are trademarks used under license by the independent member firms of the KPMG global organization.</a:t>
            </a:r>
          </a:p>
        </p:txBody>
      </p:sp>
      <p:sp>
        <p:nvSpPr>
          <p:cNvPr id="3" name="Text Placeholder 2">
            <a:extLst>
              <a:ext uri="{FF2B5EF4-FFF2-40B4-BE49-F238E27FC236}">
                <a16:creationId xmlns:a16="http://schemas.microsoft.com/office/drawing/2014/main" id="{F6EEA471-6A52-47BC-8B3C-F5BB3B547B3B}"/>
              </a:ext>
            </a:extLst>
          </p:cNvPr>
          <p:cNvSpPr>
            <a:spLocks noGrp="1"/>
          </p:cNvSpPr>
          <p:nvPr>
            <p:ph type="body" sz="quarter" idx="14"/>
          </p:nvPr>
        </p:nvSpPr>
        <p:spPr>
          <a:xfrm>
            <a:off x="741301" y="3935061"/>
            <a:ext cx="3215651" cy="119064"/>
          </a:xfrm>
        </p:spPr>
        <p:txBody>
          <a:bodyPr/>
          <a:lstStyle/>
          <a:p>
            <a:r>
              <a:rPr lang="en-GB" dirty="0"/>
              <a:t>kpmg.com/</a:t>
            </a:r>
            <a:r>
              <a:rPr lang="en-GB" dirty="0" err="1"/>
              <a:t>socialmedia</a:t>
            </a:r>
            <a:endParaRPr lang="en-GB" dirty="0">
              <a:hlinkClick r:id="rId3"/>
            </a:endParaRPr>
          </a:p>
          <a:p>
            <a:endParaRPr lang="en-GB" dirty="0">
              <a:hlinkClick r:id="rId3"/>
            </a:endParaRPr>
          </a:p>
        </p:txBody>
      </p:sp>
      <p:sp>
        <p:nvSpPr>
          <p:cNvPr id="4" name="Text Placeholder 39">
            <a:extLst>
              <a:ext uri="{FF2B5EF4-FFF2-40B4-BE49-F238E27FC236}">
                <a16:creationId xmlns:a16="http://schemas.microsoft.com/office/drawing/2014/main" id="{90960A18-A1B2-4883-B353-C366E4041B44}"/>
              </a:ext>
            </a:extLst>
          </p:cNvPr>
          <p:cNvSpPr txBox="1">
            <a:spLocks/>
          </p:cNvSpPr>
          <p:nvPr/>
        </p:nvSpPr>
        <p:spPr>
          <a:xfrm>
            <a:off x="750889" y="2004088"/>
            <a:ext cx="4278312" cy="456710"/>
          </a:xfrm>
          <a:prstGeom prst="rect">
            <a:avLst/>
          </a:prstGeom>
        </p:spPr>
        <p:txBody>
          <a:bodyPr vert="horz" wrap="square" lIns="0" tIns="0" rIns="0" bIns="0" rtlCol="0"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spcBef>
                <a:spcPts val="0"/>
              </a:spcBef>
              <a:spcAft>
                <a:spcPts val="0"/>
              </a:spcAft>
            </a:pPr>
            <a:r>
              <a:rPr lang="en-US" sz="1100" kern="1200" dirty="0">
                <a:solidFill>
                  <a:schemeClr val="tx2"/>
                </a:solidFill>
                <a:effectLst/>
                <a:latin typeface="Arial" panose="020B0604020202020204" pitchFamily="34" charset="0"/>
                <a:ea typeface="Times New Roman" panose="02020603050405020304" pitchFamily="18" charset="0"/>
                <a:cs typeface="Cordia New"/>
              </a:rPr>
              <a:t>Some or all of the services described herein may not be permissible for KPMG audit clients and their affiliates or related entities.</a:t>
            </a:r>
            <a:endParaRPr lang="en-US" sz="1100" dirty="0">
              <a:solidFill>
                <a:schemeClr val="tx2"/>
              </a:solidFill>
              <a:effectLst/>
              <a:latin typeface="Arial" panose="020B060402020202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61048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COPYRIGHT1" val="TRUE"/>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KPMG Widescreen [16:9] Feb 2022">
  <a:themeElements>
    <a:clrScheme name="Custom 6">
      <a:dk1>
        <a:srgbClr val="000000"/>
      </a:dk1>
      <a:lt1>
        <a:srgbClr val="FFFFFF"/>
      </a:lt1>
      <a:dk2>
        <a:srgbClr val="00338D"/>
      </a:dk2>
      <a:lt2>
        <a:srgbClr val="E5E5E5"/>
      </a:lt2>
      <a:accent1>
        <a:srgbClr val="1E49E2"/>
      </a:accent1>
      <a:accent2>
        <a:srgbClr val="00338D"/>
      </a:accent2>
      <a:accent3>
        <a:srgbClr val="0C233C"/>
      </a:accent3>
      <a:accent4>
        <a:srgbClr val="00B8F5"/>
      </a:accent4>
      <a:accent5>
        <a:srgbClr val="7213EA"/>
      </a:accent5>
      <a:accent6>
        <a:srgbClr val="FD349C"/>
      </a:accent6>
      <a:hlink>
        <a:srgbClr val="1E49E2"/>
      </a:hlink>
      <a:folHlink>
        <a:srgbClr val="098E7E"/>
      </a:folHlink>
    </a:clrScheme>
    <a:fontScheme name="Custom 49">
      <a:majorFont>
        <a:latin typeface="KPMG Bold"/>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0" tIns="0" rIns="0" bIns="0" rtlCol="0" anchor="t" anchorCtr="0">
        <a:noAutofit/>
      </a:bodyPr>
      <a:lstStyle>
        <a:defPPr algn="l">
          <a:spcAft>
            <a:spcPts val="600"/>
          </a:spcAft>
          <a:defRPr sz="1500" b="1" dirty="0" smtClean="0">
            <a:solidFill>
              <a:schemeClr val="tx2"/>
            </a:solidFill>
          </a:defRPr>
        </a:defPPr>
      </a:lstStyle>
    </a:txDef>
  </a:objectDefaults>
  <a:extraClrSchemeLst/>
  <a:custClrLst>
    <a:custClr name="KPMG Blue">
      <a:srgbClr val="00338D"/>
    </a:custClr>
    <a:custClr name="Cobalt">
      <a:srgbClr val="1E49E2"/>
    </a:custClr>
    <a:custClr name="Pacific Blue">
      <a:srgbClr val="00B8F5"/>
    </a:custClr>
    <a:custClr name="Purple">
      <a:srgbClr val="7213EA"/>
    </a:custClr>
    <a:custClr name="Dark Blue">
      <a:srgbClr val="0C233C"/>
    </a:custClr>
    <a:custClr name="Light Blue">
      <a:srgbClr val="ACEAFF"/>
    </a:custClr>
    <a:custClr name="Pink">
      <a:srgbClr val="FD349C"/>
    </a:custClr>
    <a:custClr name="Blank">
      <a:srgbClr val="FFFFFF"/>
    </a:custClr>
    <a:custClr name="Blank">
      <a:srgbClr val="FFFFFF"/>
    </a:custClr>
    <a:custClr name="Blank">
      <a:srgbClr val="FFFFFF"/>
    </a:custClr>
    <a:custClr name="Blue">
      <a:srgbClr val="76D2FF"/>
    </a:custClr>
    <a:custClr name="Dark Purple">
      <a:srgbClr val="510DBC"/>
    </a:custClr>
    <a:custClr name="Light Purple">
      <a:srgbClr val="B497FF"/>
    </a:custClr>
    <a:custClr name="Dark Pink">
      <a:srgbClr val="AB0D82"/>
    </a:custClr>
    <a:custClr name="Light Pink">
      <a:srgbClr val="FFA3DA"/>
    </a:custClr>
    <a:custClr name="Dark Green">
      <a:srgbClr val="098E7E"/>
    </a:custClr>
    <a:custClr name="Green">
      <a:srgbClr val="00C0AE"/>
    </a:custClr>
    <a:custClr name="Light Green">
      <a:srgbClr val="63EBDA"/>
    </a:custClr>
    <a:custClr name="Blank">
      <a:srgbClr val="FFFFFF"/>
    </a:custClr>
    <a:custClr name="Blank">
      <a:srgbClr val="FFFFFF"/>
    </a:custClr>
    <a:custClr name="Gray 1">
      <a:srgbClr val="333333"/>
    </a:custClr>
    <a:custClr name="Gray 2">
      <a:srgbClr val="666666"/>
    </a:custClr>
    <a:custClr name="Gray 3">
      <a:srgbClr val="989898"/>
    </a:custClr>
    <a:custClr name="Gray 4">
      <a:srgbClr val="B2B2B2"/>
    </a:custClr>
    <a:custClr name="Gray 5">
      <a:srgbClr val="E5E5E5"/>
    </a:custClr>
    <a:custClr name="Blank">
      <a:srgbClr val="FFFFFF"/>
    </a:custClr>
    <a:custClr name="Blank">
      <a:srgbClr val="FFFFFF"/>
    </a:custClr>
    <a:custClr name="Blank">
      <a:srgbClr val="FFFFFF"/>
    </a:custClr>
    <a:custClr name="Blank">
      <a:srgbClr val="FFFFFF"/>
    </a:custClr>
    <a:custClr name="Blank">
      <a:srgbClr val="FFFFFF"/>
    </a:custClr>
  </a:custClrLst>
  <a:extLst>
    <a:ext uri="{05A4C25C-085E-4340-85A3-A5531E510DB2}">
      <thm15:themeFamily xmlns:thm15="http://schemas.microsoft.com/office/thememl/2012/main" name="KPMG Widescreen Standard Template.potx" id="{5BCA8CAE-020B-484D-A0E0-EC34BBF84E56}" vid="{3DDD892B-28EB-4EF8-A7FA-53014B6E27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6BFDA5F1E6C6C4CB1DE2693D2016E36" ma:contentTypeVersion="4" ma:contentTypeDescription="Create a new document." ma:contentTypeScope="" ma:versionID="af9d40527da5fbc66aad7b7b03de208c">
  <xsd:schema xmlns:xsd="http://www.w3.org/2001/XMLSchema" xmlns:xs="http://www.w3.org/2001/XMLSchema" xmlns:p="http://schemas.microsoft.com/office/2006/metadata/properties" xmlns:ns2="b7c12661-ff3d-41d2-a772-de8140d8f0bf" xmlns:ns3="ea7e7ca8-3a63-4e44-acc8-4f8afe94fd60" targetNamespace="http://schemas.microsoft.com/office/2006/metadata/properties" ma:root="true" ma:fieldsID="29a75ba645de27e31755a44b8d02a195" ns2:_="" ns3:_="">
    <xsd:import namespace="b7c12661-ff3d-41d2-a772-de8140d8f0bf"/>
    <xsd:import namespace="ea7e7ca8-3a63-4e44-acc8-4f8afe94fd60"/>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7c12661-ff3d-41d2-a772-de8140d8f0b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a7e7ca8-3a63-4e44-acc8-4f8afe94fd6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7C72321-A8F7-4D89-AC35-068B3152003C}">
  <ds:schemaRefs>
    <ds:schemaRef ds:uri="http://schemas.microsoft.com/sharepoint/v3/contenttype/forms"/>
  </ds:schemaRefs>
</ds:datastoreItem>
</file>

<file path=customXml/itemProps2.xml><?xml version="1.0" encoding="utf-8"?>
<ds:datastoreItem xmlns:ds="http://schemas.openxmlformats.org/officeDocument/2006/customXml" ds:itemID="{7C936C05-966F-426E-AAB6-1C10F37D2AE1}">
  <ds:schemaRefs>
    <ds:schemaRef ds:uri="b7c12661-ff3d-41d2-a772-de8140d8f0bf"/>
    <ds:schemaRef ds:uri="ea7e7ca8-3a63-4e44-acc8-4f8afe94fd6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86902D8-9FF0-4723-97E1-68092A7D7CFC}">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3266</TotalTime>
  <Words>807</Words>
  <Application>Microsoft Office PowerPoint</Application>
  <PresentationFormat>Widescreen</PresentationFormat>
  <Paragraphs>211</Paragraphs>
  <Slides>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KPMG Bold</vt:lpstr>
      <vt:lpstr>KPMG Widescreen [16:9] Feb 2022</vt:lpstr>
      <vt:lpstr>Saviynt   SC 2.0 Connectivity Architecture  </vt:lpstr>
      <vt:lpstr>Reference architecture</vt:lpstr>
      <vt:lpstr>Reference architecture with proxy</vt:lpstr>
      <vt:lpstr>Saviynt Connect 2.0 high availability architecture</vt:lpstr>
      <vt:lpstr>SC2.0 Multiple disconnected datacenters</vt:lpstr>
      <vt:lpstr>SC2.0 Multiple disconnected datacenters HA architecture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Phased Approach</dc:title>
  <dc:creator>Thapa, Ramesh</dc:creator>
  <cp:lastModifiedBy>Tirfie, Roman</cp:lastModifiedBy>
  <cp:revision>120</cp:revision>
  <dcterms:created xsi:type="dcterms:W3CDTF">2022-12-12T16:22:43Z</dcterms:created>
  <dcterms:modified xsi:type="dcterms:W3CDTF">2023-08-09T15:29:58Z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0x01010016BFDA5F1E6C6C4CB1DE2693D2016E36</vt:lpwstr>
  </property>
</Properties>
</file>

<file path=docProps/thumbnail.jpeg>
</file>